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62" r:id="rId4"/>
    <p:sldId id="268" r:id="rId5"/>
    <p:sldId id="269" r:id="rId6"/>
    <p:sldId id="276" r:id="rId7"/>
    <p:sldId id="277" r:id="rId8"/>
    <p:sldId id="278" r:id="rId9"/>
    <p:sldId id="279" r:id="rId10"/>
    <p:sldId id="294" r:id="rId11"/>
    <p:sldId id="282" r:id="rId12"/>
    <p:sldId id="285" r:id="rId13"/>
    <p:sldId id="286" r:id="rId14"/>
    <p:sldId id="287" r:id="rId15"/>
    <p:sldId id="289" r:id="rId16"/>
    <p:sldId id="288" r:id="rId17"/>
    <p:sldId id="290" r:id="rId18"/>
    <p:sldId id="291" r:id="rId19"/>
    <p:sldId id="292" r:id="rId20"/>
    <p:sldId id="295" r:id="rId21"/>
    <p:sldId id="296" r:id="rId22"/>
    <p:sldId id="266" r:id="rId23"/>
    <p:sldId id="284" r:id="rId24"/>
    <p:sldId id="261" r:id="rId25"/>
    <p:sldId id="258" r:id="rId26"/>
    <p:sldId id="267" r:id="rId27"/>
  </p:sldIdLst>
  <p:sldSz cx="18288000" cy="10287000"/>
  <p:notesSz cx="6858000" cy="9144000"/>
  <p:embeddedFontLst>
    <p:embeddedFont>
      <p:font typeface="Antonio Bold" panose="020B0604020202020204" charset="0"/>
      <p:regular r:id="rId29"/>
    </p:embeddedFont>
    <p:embeddedFont>
      <p:font typeface="Antonio Bold Bold" panose="020B0604020202020204" charset="0"/>
      <p:regular r:id="rId30"/>
    </p:embeddedFont>
    <p:embeddedFont>
      <p:font typeface="Antonio Light" panose="020B0604020202020204" charset="0"/>
      <p:regular r:id="rId31"/>
    </p:embeddedFont>
    <p:embeddedFont>
      <p:font typeface="Calibri" panose="020F0502020204030204" pitchFamily="34" charset="0"/>
      <p:regular r:id="rId32"/>
      <p:bold r:id="rId33"/>
      <p:italic r:id="rId34"/>
      <p:boldItalic r:id="rId35"/>
    </p:embeddedFont>
    <p:embeddedFont>
      <p:font typeface="Inter" panose="020B0604020202020204" charset="0"/>
      <p:regular r:id="rId36"/>
    </p:embeddedFont>
    <p:embeddedFont>
      <p:font typeface="Inter Bold" panose="020B0604020202020204" charset="0"/>
      <p:regular r:id="rId37"/>
    </p:embeddedFont>
    <p:embeddedFont>
      <p:font typeface="Montserrat Classic Bold" panose="020B0604020202020204" charset="0"/>
      <p:regular r:id="rId38"/>
    </p:embeddedFont>
    <p:embeddedFont>
      <p:font typeface="Montserrat ExtraBold" panose="00000900000000000000" pitchFamily="2" charset="0"/>
      <p:bold r:id="rId39"/>
      <p:boldItalic r:id="rId40"/>
    </p:embeddedFont>
    <p:embeddedFont>
      <p:font typeface="Montserrat Light" panose="00000400000000000000" pitchFamily="2" charset="0"/>
      <p:regular r:id="rId41"/>
      <p: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47"/>
    <a:srgbClr val="E9EDF4"/>
    <a:srgbClr val="D0D8E8"/>
    <a:srgbClr val="F6FBFE"/>
    <a:srgbClr val="E7E7E7"/>
    <a:srgbClr val="CBCBCB"/>
    <a:srgbClr val="D4DDF0"/>
    <a:srgbClr val="D1DCF0"/>
    <a:srgbClr val="B5C0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4" autoAdjust="0"/>
    <p:restoredTop sz="94622" autoAdjust="0"/>
  </p:normalViewPr>
  <p:slideViewPr>
    <p:cSldViewPr>
      <p:cViewPr varScale="1">
        <p:scale>
          <a:sx n="46" d="100"/>
          <a:sy n="46" d="100"/>
        </p:scale>
        <p:origin x="624"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1DB3C-574C-4952-BEA5-7B87EA697EA1}" type="datetimeFigureOut">
              <a:rPr lang="en-US" smtClean="0"/>
              <a:t>9/22/2022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5CDA7-82DB-442F-A011-73BF4ACD9255}" type="slidenum">
              <a:rPr lang="en-US" smtClean="0"/>
              <a:t>‹#›</a:t>
            </a:fld>
            <a:endParaRPr lang="en-US"/>
          </a:p>
        </p:txBody>
      </p:sp>
    </p:spTree>
    <p:extLst>
      <p:ext uri="{BB962C8B-B14F-4D97-AF65-F5344CB8AC3E}">
        <p14:creationId xmlns:p14="http://schemas.microsoft.com/office/powerpoint/2010/main" val="294712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75CDA7-82DB-442F-A011-73BF4ACD9255}" type="slidenum">
              <a:rPr lang="en-US" smtClean="0"/>
              <a:t>5</a:t>
            </a:fld>
            <a:endParaRPr lang="en-US"/>
          </a:p>
        </p:txBody>
      </p:sp>
    </p:spTree>
    <p:extLst>
      <p:ext uri="{BB962C8B-B14F-4D97-AF65-F5344CB8AC3E}">
        <p14:creationId xmlns:p14="http://schemas.microsoft.com/office/powerpoint/2010/main" val="300016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75CDA7-82DB-442F-A011-73BF4ACD9255}" type="slidenum">
              <a:rPr lang="en-US" smtClean="0"/>
              <a:t>19</a:t>
            </a:fld>
            <a:endParaRPr lang="en-US"/>
          </a:p>
        </p:txBody>
      </p:sp>
    </p:spTree>
    <p:extLst>
      <p:ext uri="{BB962C8B-B14F-4D97-AF65-F5344CB8AC3E}">
        <p14:creationId xmlns:p14="http://schemas.microsoft.com/office/powerpoint/2010/main" val="2965713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9D1A65-3818-4734-AA6A-E12DEB87AFD0}" type="datetime1">
              <a:rPr lang="en-US" smtClean="0"/>
              <a:t>9/22/2022</a:t>
            </a:fld>
            <a:endParaRPr lang="en-US"/>
          </a:p>
        </p:txBody>
      </p:sp>
      <p:sp>
        <p:nvSpPr>
          <p:cNvPr id="5" name="Footer Placeholder 4"/>
          <p:cNvSpPr>
            <a:spLocks noGrp="1"/>
          </p:cNvSpPr>
          <p:nvPr>
            <p:ph type="ftr" sz="quarter" idx="11"/>
          </p:nvPr>
        </p:nvSpPr>
        <p:spPr/>
        <p:txBody>
          <a:bodyPr/>
          <a:lstStyle/>
          <a:p>
            <a:r>
              <a:rPr lang="en-US"/>
              <a:t>Smart SPL Automation Portal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D23CC4-76CA-46DA-8277-65A14FC5584C}" type="datetime1">
              <a:rPr lang="en-US" smtClean="0"/>
              <a:t>9/22/2022</a:t>
            </a:fld>
            <a:endParaRPr lang="en-US"/>
          </a:p>
        </p:txBody>
      </p:sp>
      <p:sp>
        <p:nvSpPr>
          <p:cNvPr id="5" name="Footer Placeholder 4"/>
          <p:cNvSpPr>
            <a:spLocks noGrp="1"/>
          </p:cNvSpPr>
          <p:nvPr>
            <p:ph type="ftr" sz="quarter" idx="11"/>
          </p:nvPr>
        </p:nvSpPr>
        <p:spPr/>
        <p:txBody>
          <a:bodyPr/>
          <a:lstStyle/>
          <a:p>
            <a:r>
              <a:rPr lang="en-US"/>
              <a:t>Smart SPL Automation Portal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2593CA-75A4-4638-AB18-CC15EC85ADE2}" type="datetime1">
              <a:rPr lang="en-US" smtClean="0"/>
              <a:t>9/22/2022</a:t>
            </a:fld>
            <a:endParaRPr lang="en-US"/>
          </a:p>
        </p:txBody>
      </p:sp>
      <p:sp>
        <p:nvSpPr>
          <p:cNvPr id="5" name="Footer Placeholder 4"/>
          <p:cNvSpPr>
            <a:spLocks noGrp="1"/>
          </p:cNvSpPr>
          <p:nvPr>
            <p:ph type="ftr" sz="quarter" idx="11"/>
          </p:nvPr>
        </p:nvSpPr>
        <p:spPr/>
        <p:txBody>
          <a:bodyPr/>
          <a:lstStyle/>
          <a:p>
            <a:r>
              <a:rPr lang="en-US"/>
              <a:t>Smart SPL Automation Portal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EAF81A-6343-486A-B121-EEE62113D9F3}" type="datetime1">
              <a:rPr lang="en-US" smtClean="0"/>
              <a:t>9/22/2022</a:t>
            </a:fld>
            <a:endParaRPr lang="en-US"/>
          </a:p>
        </p:txBody>
      </p:sp>
      <p:sp>
        <p:nvSpPr>
          <p:cNvPr id="5" name="Footer Placeholder 4"/>
          <p:cNvSpPr>
            <a:spLocks noGrp="1"/>
          </p:cNvSpPr>
          <p:nvPr>
            <p:ph type="ftr" sz="quarter" idx="11"/>
          </p:nvPr>
        </p:nvSpPr>
        <p:spPr/>
        <p:txBody>
          <a:bodyPr/>
          <a:lstStyle/>
          <a:p>
            <a:r>
              <a:rPr lang="en-US"/>
              <a:t>Smart SPL Automation Portal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33667D-C61C-4C4E-A33C-567D3A1C7695}" type="datetime1">
              <a:rPr lang="en-US" smtClean="0"/>
              <a:t>9/22/2022</a:t>
            </a:fld>
            <a:endParaRPr lang="en-US"/>
          </a:p>
        </p:txBody>
      </p:sp>
      <p:sp>
        <p:nvSpPr>
          <p:cNvPr id="5" name="Footer Placeholder 4"/>
          <p:cNvSpPr>
            <a:spLocks noGrp="1"/>
          </p:cNvSpPr>
          <p:nvPr>
            <p:ph type="ftr" sz="quarter" idx="11"/>
          </p:nvPr>
        </p:nvSpPr>
        <p:spPr/>
        <p:txBody>
          <a:bodyPr/>
          <a:lstStyle/>
          <a:p>
            <a:r>
              <a:rPr lang="en-US"/>
              <a:t>Smart SPL Automation Portal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C5D44A-CC22-457C-8553-8F74765559B4}" type="datetime1">
              <a:rPr lang="en-US" smtClean="0"/>
              <a:t>9/22/2022</a:t>
            </a:fld>
            <a:endParaRPr lang="en-US"/>
          </a:p>
        </p:txBody>
      </p:sp>
      <p:sp>
        <p:nvSpPr>
          <p:cNvPr id="6" name="Footer Placeholder 5"/>
          <p:cNvSpPr>
            <a:spLocks noGrp="1"/>
          </p:cNvSpPr>
          <p:nvPr>
            <p:ph type="ftr" sz="quarter" idx="11"/>
          </p:nvPr>
        </p:nvSpPr>
        <p:spPr/>
        <p:txBody>
          <a:bodyPr/>
          <a:lstStyle/>
          <a:p>
            <a:r>
              <a:rPr lang="en-US"/>
              <a:t>Smart SPL Automation Portal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0E1FB4-BA01-4BBB-A2C6-93B332BEFB1E}" type="datetime1">
              <a:rPr lang="en-US" smtClean="0"/>
              <a:t>9/22/2022</a:t>
            </a:fld>
            <a:endParaRPr lang="en-US"/>
          </a:p>
        </p:txBody>
      </p:sp>
      <p:sp>
        <p:nvSpPr>
          <p:cNvPr id="8" name="Footer Placeholder 7"/>
          <p:cNvSpPr>
            <a:spLocks noGrp="1"/>
          </p:cNvSpPr>
          <p:nvPr>
            <p:ph type="ftr" sz="quarter" idx="11"/>
          </p:nvPr>
        </p:nvSpPr>
        <p:spPr/>
        <p:txBody>
          <a:bodyPr/>
          <a:lstStyle/>
          <a:p>
            <a:r>
              <a:rPr lang="en-US"/>
              <a:t>Smart SPL Automation Portal</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1BA72E-F612-4FBB-8E6F-BA077BB07240}" type="datetime1">
              <a:rPr lang="en-US" smtClean="0"/>
              <a:t>9/22/2022</a:t>
            </a:fld>
            <a:endParaRPr lang="en-US"/>
          </a:p>
        </p:txBody>
      </p:sp>
      <p:sp>
        <p:nvSpPr>
          <p:cNvPr id="4" name="Footer Placeholder 3"/>
          <p:cNvSpPr>
            <a:spLocks noGrp="1"/>
          </p:cNvSpPr>
          <p:nvPr>
            <p:ph type="ftr" sz="quarter" idx="11"/>
          </p:nvPr>
        </p:nvSpPr>
        <p:spPr/>
        <p:txBody>
          <a:bodyPr/>
          <a:lstStyle/>
          <a:p>
            <a:r>
              <a:rPr lang="en-US"/>
              <a:t>Smart SPL Automation Portal</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AB9CBB-26EE-4463-9C8E-77FA5B002A9C}" type="datetime1">
              <a:rPr lang="en-US" smtClean="0"/>
              <a:t>9/22/2022</a:t>
            </a:fld>
            <a:endParaRPr lang="en-US"/>
          </a:p>
        </p:txBody>
      </p:sp>
      <p:sp>
        <p:nvSpPr>
          <p:cNvPr id="3" name="Footer Placeholder 2"/>
          <p:cNvSpPr>
            <a:spLocks noGrp="1"/>
          </p:cNvSpPr>
          <p:nvPr>
            <p:ph type="ftr" sz="quarter" idx="11"/>
          </p:nvPr>
        </p:nvSpPr>
        <p:spPr/>
        <p:txBody>
          <a:bodyPr/>
          <a:lstStyle/>
          <a:p>
            <a:r>
              <a:rPr lang="en-US"/>
              <a:t>Smart SPL Automation Portal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515535-8FC6-4A14-BF5D-26C483E3E8BB}" type="datetime1">
              <a:rPr lang="en-US" smtClean="0"/>
              <a:t>9/22/2022</a:t>
            </a:fld>
            <a:endParaRPr lang="en-US"/>
          </a:p>
        </p:txBody>
      </p:sp>
      <p:sp>
        <p:nvSpPr>
          <p:cNvPr id="6" name="Footer Placeholder 5"/>
          <p:cNvSpPr>
            <a:spLocks noGrp="1"/>
          </p:cNvSpPr>
          <p:nvPr>
            <p:ph type="ftr" sz="quarter" idx="11"/>
          </p:nvPr>
        </p:nvSpPr>
        <p:spPr/>
        <p:txBody>
          <a:bodyPr/>
          <a:lstStyle/>
          <a:p>
            <a:r>
              <a:rPr lang="en-US"/>
              <a:t>Smart SPL Automation Portal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6852AD-A9EE-4E9A-825F-2042A7651327}" type="datetime1">
              <a:rPr lang="en-US" smtClean="0"/>
              <a:t>9/22/2022</a:t>
            </a:fld>
            <a:endParaRPr lang="en-US"/>
          </a:p>
        </p:txBody>
      </p:sp>
      <p:sp>
        <p:nvSpPr>
          <p:cNvPr id="6" name="Footer Placeholder 5"/>
          <p:cNvSpPr>
            <a:spLocks noGrp="1"/>
          </p:cNvSpPr>
          <p:nvPr>
            <p:ph type="ftr" sz="quarter" idx="11"/>
          </p:nvPr>
        </p:nvSpPr>
        <p:spPr/>
        <p:txBody>
          <a:bodyPr/>
          <a:lstStyle/>
          <a:p>
            <a:r>
              <a:rPr lang="en-US"/>
              <a:t>Smart SPL Automation Portal</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5E292B-1C47-4062-9F77-C3D1ABE02CC1}" type="datetime1">
              <a:rPr lang="en-US" smtClean="0"/>
              <a:t>9/22/2022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Smart SPL Automation Portal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96029" y="1735775"/>
            <a:ext cx="13495942" cy="6815451"/>
          </a:xfrm>
          <a:prstGeom prst="rect">
            <a:avLst/>
          </a:prstGeom>
        </p:spPr>
      </p:pic>
      <p:sp>
        <p:nvSpPr>
          <p:cNvPr id="4" name="TextBox 4"/>
          <p:cNvSpPr txBox="1"/>
          <p:nvPr/>
        </p:nvSpPr>
        <p:spPr>
          <a:xfrm>
            <a:off x="4129846" y="4907007"/>
            <a:ext cx="10028309" cy="2184765"/>
          </a:xfrm>
          <a:prstGeom prst="rect">
            <a:avLst/>
          </a:prstGeom>
        </p:spPr>
        <p:txBody>
          <a:bodyPr lIns="0" tIns="0" rIns="0" bIns="0" rtlCol="0" anchor="t">
            <a:spAutoFit/>
          </a:bodyPr>
          <a:lstStyle/>
          <a:p>
            <a:pPr algn="ctr">
              <a:lnSpc>
                <a:spcPts val="19495"/>
              </a:lnSpc>
            </a:pPr>
            <a:r>
              <a:rPr lang="en-US" sz="9700" spc="-375" dirty="0">
                <a:solidFill>
                  <a:srgbClr val="001847"/>
                </a:solidFill>
                <a:latin typeface="Antonio Bold"/>
              </a:rPr>
              <a:t>AUTOMATION SYSTEM</a:t>
            </a:r>
          </a:p>
        </p:txBody>
      </p:sp>
      <p:sp>
        <p:nvSpPr>
          <p:cNvPr id="5" name="TextBox 5"/>
          <p:cNvSpPr txBox="1"/>
          <p:nvPr/>
        </p:nvSpPr>
        <p:spPr>
          <a:xfrm>
            <a:off x="3942980" y="2688761"/>
            <a:ext cx="10402041" cy="2952144"/>
          </a:xfrm>
          <a:prstGeom prst="rect">
            <a:avLst/>
          </a:prstGeom>
        </p:spPr>
        <p:txBody>
          <a:bodyPr lIns="0" tIns="0" rIns="0" bIns="0" rtlCol="0" anchor="t">
            <a:spAutoFit/>
          </a:bodyPr>
          <a:lstStyle/>
          <a:p>
            <a:pPr algn="ctr">
              <a:lnSpc>
                <a:spcPts val="24183"/>
              </a:lnSpc>
            </a:pPr>
            <a:r>
              <a:rPr lang="en-US" sz="17273" spc="-466" dirty="0">
                <a:solidFill>
                  <a:schemeClr val="tx1">
                    <a:lumMod val="75000"/>
                    <a:lumOff val="25000"/>
                  </a:schemeClr>
                </a:solidFill>
                <a:latin typeface="Antonio Bold"/>
              </a:rPr>
              <a:t>SMART SPL</a:t>
            </a:r>
          </a:p>
        </p:txBody>
      </p:sp>
      <p:sp>
        <p:nvSpPr>
          <p:cNvPr id="8" name="Slide Number Placeholder 7">
            <a:extLst>
              <a:ext uri="{FF2B5EF4-FFF2-40B4-BE49-F238E27FC236}">
                <a16:creationId xmlns:a16="http://schemas.microsoft.com/office/drawing/2014/main" id="{BD5EFA3D-CE7E-56AB-7B29-367A5A2AECE9}"/>
              </a:ext>
            </a:extLst>
          </p:cNvPr>
          <p:cNvSpPr>
            <a:spLocks noGrp="1"/>
          </p:cNvSpPr>
          <p:nvPr>
            <p:ph type="sldNum" sz="quarter" idx="12"/>
          </p:nvPr>
        </p:nvSpPr>
        <p:spPr>
          <a:xfrm>
            <a:off x="15697200" y="9715500"/>
            <a:ext cx="2133600" cy="365125"/>
          </a:xfrm>
        </p:spPr>
        <p:txBody>
          <a:bodyPr/>
          <a:lstStyle/>
          <a:p>
            <a:fld id="{B6F15528-21DE-4FAA-801E-634DDDAF4B2B}" type="slidenum">
              <a:rPr lang="en-US" sz="1400" smtClean="0">
                <a:solidFill>
                  <a:srgbClr val="001847"/>
                </a:solidFill>
              </a:rPr>
              <a:pPr/>
              <a:t>1</a:t>
            </a:fld>
            <a:endParaRPr lang="en-US" dirty="0">
              <a:solidFill>
                <a:srgbClr val="00184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80D0CC-F8F7-4D99-88D4-D360B1CC14E4}"/>
              </a:ext>
            </a:extLst>
          </p:cNvPr>
          <p:cNvSpPr>
            <a:spLocks noGrp="1"/>
          </p:cNvSpPr>
          <p:nvPr>
            <p:ph type="dt" sz="half" idx="10"/>
          </p:nvPr>
        </p:nvSpPr>
        <p:spPr>
          <a:xfrm>
            <a:off x="685800" y="9654742"/>
            <a:ext cx="2133600" cy="365125"/>
          </a:xfrm>
        </p:spPr>
        <p:txBody>
          <a:bodyPr/>
          <a:lstStyle/>
          <a:p>
            <a:fld id="{529D1A65-3818-4734-AA6A-E12DEB87AFD0}" type="datetime1">
              <a:rPr lang="en-US" smtClean="0"/>
              <a:t>9/22/2022</a:t>
            </a:fld>
            <a:endParaRPr lang="en-US" dirty="0"/>
          </a:p>
        </p:txBody>
      </p:sp>
      <p:sp>
        <p:nvSpPr>
          <p:cNvPr id="5" name="Footer Placeholder 4">
            <a:extLst>
              <a:ext uri="{FF2B5EF4-FFF2-40B4-BE49-F238E27FC236}">
                <a16:creationId xmlns:a16="http://schemas.microsoft.com/office/drawing/2014/main" id="{0FC196FC-904F-4A6E-8F5D-F34026F462D3}"/>
              </a:ext>
            </a:extLst>
          </p:cNvPr>
          <p:cNvSpPr>
            <a:spLocks noGrp="1"/>
          </p:cNvSpPr>
          <p:nvPr>
            <p:ph type="ftr" sz="quarter" idx="11"/>
          </p:nvPr>
        </p:nvSpPr>
        <p:spPr>
          <a:xfrm>
            <a:off x="7239000" y="97155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34E42B39-3402-4194-AEA9-57F7E264EAFC}"/>
              </a:ext>
            </a:extLst>
          </p:cNvPr>
          <p:cNvSpPr>
            <a:spLocks noGrp="1"/>
          </p:cNvSpPr>
          <p:nvPr>
            <p:ph type="sldNum" sz="quarter" idx="12"/>
          </p:nvPr>
        </p:nvSpPr>
        <p:spPr>
          <a:xfrm>
            <a:off x="16154400" y="9715500"/>
            <a:ext cx="2133600" cy="365125"/>
          </a:xfrm>
        </p:spPr>
        <p:txBody>
          <a:bodyPr/>
          <a:lstStyle/>
          <a:p>
            <a:fld id="{B6F15528-21DE-4FAA-801E-634DDDAF4B2B}" type="slidenum">
              <a:rPr lang="en-US" smtClean="0"/>
              <a:pPr/>
              <a:t>10</a:t>
            </a:fld>
            <a:endParaRPr lang="en-US"/>
          </a:p>
        </p:txBody>
      </p:sp>
      <p:sp>
        <p:nvSpPr>
          <p:cNvPr id="56" name="TextBox 55">
            <a:extLst>
              <a:ext uri="{FF2B5EF4-FFF2-40B4-BE49-F238E27FC236}">
                <a16:creationId xmlns:a16="http://schemas.microsoft.com/office/drawing/2014/main" id="{D935AD46-C354-43B7-8C1F-6E8940922381}"/>
              </a:ext>
            </a:extLst>
          </p:cNvPr>
          <p:cNvSpPr txBox="1"/>
          <p:nvPr/>
        </p:nvSpPr>
        <p:spPr>
          <a:xfrm>
            <a:off x="6553200" y="495300"/>
            <a:ext cx="15011400" cy="830997"/>
          </a:xfrm>
          <a:prstGeom prst="rect">
            <a:avLst/>
          </a:prstGeom>
          <a:noFill/>
        </p:spPr>
        <p:txBody>
          <a:bodyPr wrap="square">
            <a:spAutoFit/>
          </a:bodyPr>
          <a:lstStyle/>
          <a:p>
            <a:r>
              <a:rPr lang="en-US" sz="4800" b="1" dirty="0">
                <a:solidFill>
                  <a:schemeClr val="tx2">
                    <a:lumMod val="75000"/>
                  </a:schemeClr>
                </a:solidFill>
                <a:latin typeface="Montserrat ExtraBold" panose="00000900000000000000" pitchFamily="2" charset="0"/>
                <a:cs typeface="Times New Roman" panose="02020603050405020304" pitchFamily="18" charset="0"/>
              </a:rPr>
              <a:t>Contribution</a:t>
            </a:r>
          </a:p>
        </p:txBody>
      </p:sp>
      <p:graphicFrame>
        <p:nvGraphicFramePr>
          <p:cNvPr id="10" name="Table 9">
            <a:extLst>
              <a:ext uri="{FF2B5EF4-FFF2-40B4-BE49-F238E27FC236}">
                <a16:creationId xmlns:a16="http://schemas.microsoft.com/office/drawing/2014/main" id="{87C4F211-EC33-FF5E-65F4-24F160734ED9}"/>
              </a:ext>
            </a:extLst>
          </p:cNvPr>
          <p:cNvGraphicFramePr>
            <a:graphicFrameLocks noGrp="1"/>
          </p:cNvGraphicFramePr>
          <p:nvPr>
            <p:extLst>
              <p:ext uri="{D42A27DB-BD31-4B8C-83A1-F6EECF244321}">
                <p14:modId xmlns:p14="http://schemas.microsoft.com/office/powerpoint/2010/main" val="3740709120"/>
              </p:ext>
            </p:extLst>
          </p:nvPr>
        </p:nvGraphicFramePr>
        <p:xfrm>
          <a:off x="1409700" y="1638300"/>
          <a:ext cx="15468600" cy="7396287"/>
        </p:xfrm>
        <a:graphic>
          <a:graphicData uri="http://schemas.openxmlformats.org/drawingml/2006/table">
            <a:tbl>
              <a:tblPr firstRow="1" firstCol="1" bandRow="1">
                <a:tableStyleId>{5C22544A-7EE6-4342-B048-85BDC9FD1C3A}</a:tableStyleId>
              </a:tblPr>
              <a:tblGrid>
                <a:gridCol w="3048936">
                  <a:extLst>
                    <a:ext uri="{9D8B030D-6E8A-4147-A177-3AD203B41FA5}">
                      <a16:colId xmlns:a16="http://schemas.microsoft.com/office/drawing/2014/main" val="3796665984"/>
                    </a:ext>
                  </a:extLst>
                </a:gridCol>
                <a:gridCol w="4685364">
                  <a:extLst>
                    <a:ext uri="{9D8B030D-6E8A-4147-A177-3AD203B41FA5}">
                      <a16:colId xmlns:a16="http://schemas.microsoft.com/office/drawing/2014/main" val="2838639118"/>
                    </a:ext>
                  </a:extLst>
                </a:gridCol>
                <a:gridCol w="1403312">
                  <a:extLst>
                    <a:ext uri="{9D8B030D-6E8A-4147-A177-3AD203B41FA5}">
                      <a16:colId xmlns:a16="http://schemas.microsoft.com/office/drawing/2014/main" val="4173414632"/>
                    </a:ext>
                  </a:extLst>
                </a:gridCol>
                <a:gridCol w="1932422">
                  <a:extLst>
                    <a:ext uri="{9D8B030D-6E8A-4147-A177-3AD203B41FA5}">
                      <a16:colId xmlns:a16="http://schemas.microsoft.com/office/drawing/2014/main" val="2822960980"/>
                    </a:ext>
                  </a:extLst>
                </a:gridCol>
                <a:gridCol w="2199283">
                  <a:extLst>
                    <a:ext uri="{9D8B030D-6E8A-4147-A177-3AD203B41FA5}">
                      <a16:colId xmlns:a16="http://schemas.microsoft.com/office/drawing/2014/main" val="660559734"/>
                    </a:ext>
                  </a:extLst>
                </a:gridCol>
                <a:gridCol w="2199283">
                  <a:extLst>
                    <a:ext uri="{9D8B030D-6E8A-4147-A177-3AD203B41FA5}">
                      <a16:colId xmlns:a16="http://schemas.microsoft.com/office/drawing/2014/main" val="831052669"/>
                    </a:ext>
                  </a:extLst>
                </a:gridCol>
              </a:tblGrid>
              <a:tr h="1023121">
                <a:tc gridSpan="2">
                  <a:txBody>
                    <a:bodyPr/>
                    <a:lstStyle/>
                    <a:p>
                      <a:pPr marL="0" marR="0" algn="just">
                        <a:lnSpc>
                          <a:spcPct val="115000"/>
                        </a:lnSpc>
                        <a:spcBef>
                          <a:spcPts val="0"/>
                        </a:spcBef>
                        <a:spcAft>
                          <a:spcPts val="0"/>
                        </a:spcAft>
                      </a:pPr>
                      <a:r>
                        <a:rPr lang="en-US" sz="3200" baseline="0" dirty="0">
                          <a:effectLst/>
                        </a:rPr>
                        <a:t> </a:t>
                      </a:r>
                      <a:endParaRPr lang="en-US" sz="3200" baseline="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solidFill>
                      <a:srgbClr val="E9EDF4"/>
                    </a:solidFill>
                  </a:tcPr>
                </a:tc>
                <a:tc hMerge="1">
                  <a:txBody>
                    <a:bodyPr/>
                    <a:lstStyle/>
                    <a:p>
                      <a:endParaRPr lang="en-US"/>
                    </a:p>
                  </a:txBody>
                  <a:tcPr/>
                </a:tc>
                <a:tc>
                  <a:txBody>
                    <a:bodyPr/>
                    <a:lstStyle/>
                    <a:p>
                      <a:pPr marL="0" marR="0" algn="just">
                        <a:lnSpc>
                          <a:spcPct val="115000"/>
                        </a:lnSpc>
                        <a:spcBef>
                          <a:spcPts val="0"/>
                        </a:spcBef>
                        <a:spcAft>
                          <a:spcPts val="0"/>
                        </a:spcAft>
                      </a:pPr>
                      <a:r>
                        <a:rPr lang="en-US" sz="3200" baseline="0" dirty="0">
                          <a:solidFill>
                            <a:srgbClr val="001847"/>
                          </a:solidFill>
                          <a:effectLst/>
                        </a:rPr>
                        <a:t>Members</a:t>
                      </a:r>
                      <a:endParaRPr lang="en-US" sz="3200" baseline="0" dirty="0">
                        <a:solidFill>
                          <a:srgbClr val="001847"/>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solidFill>
                      <a:srgbClr val="E9EDF4"/>
                    </a:solidFill>
                  </a:tcPr>
                </a:tc>
                <a:tc>
                  <a:txBody>
                    <a:bodyPr/>
                    <a:lstStyle/>
                    <a:p>
                      <a:pPr marL="0" marR="0" algn="just">
                        <a:lnSpc>
                          <a:spcPct val="115000"/>
                        </a:lnSpc>
                        <a:spcBef>
                          <a:spcPts val="0"/>
                        </a:spcBef>
                        <a:spcAft>
                          <a:spcPts val="0"/>
                        </a:spcAft>
                      </a:pPr>
                      <a:r>
                        <a:rPr lang="en-US" sz="3200" baseline="0" dirty="0">
                          <a:solidFill>
                            <a:srgbClr val="001847"/>
                          </a:solidFill>
                          <a:effectLst/>
                        </a:rPr>
                        <a:t>Sunaan</a:t>
                      </a:r>
                      <a:endParaRPr lang="en-US" sz="3200" baseline="0" dirty="0">
                        <a:solidFill>
                          <a:srgbClr val="001847"/>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solidFill>
                      <a:srgbClr val="E9EDF4"/>
                    </a:solidFill>
                  </a:tcPr>
                </a:tc>
                <a:tc>
                  <a:txBody>
                    <a:bodyPr/>
                    <a:lstStyle/>
                    <a:p>
                      <a:pPr marL="0" marR="0" algn="just">
                        <a:lnSpc>
                          <a:spcPct val="115000"/>
                        </a:lnSpc>
                        <a:spcBef>
                          <a:spcPts val="0"/>
                        </a:spcBef>
                        <a:spcAft>
                          <a:spcPts val="0"/>
                        </a:spcAft>
                      </a:pPr>
                      <a:r>
                        <a:rPr lang="en-US" sz="3200" baseline="0" dirty="0">
                          <a:solidFill>
                            <a:srgbClr val="001847"/>
                          </a:solidFill>
                          <a:effectLst/>
                        </a:rPr>
                        <a:t>Rayhan</a:t>
                      </a:r>
                      <a:endParaRPr lang="en-US" sz="3200" baseline="0" dirty="0">
                        <a:solidFill>
                          <a:srgbClr val="001847"/>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solidFill>
                      <a:srgbClr val="E9EDF4"/>
                    </a:solidFill>
                  </a:tcPr>
                </a:tc>
                <a:tc>
                  <a:txBody>
                    <a:bodyPr/>
                    <a:lstStyle/>
                    <a:p>
                      <a:pPr marL="0" marR="0" algn="just">
                        <a:lnSpc>
                          <a:spcPct val="115000"/>
                        </a:lnSpc>
                        <a:spcBef>
                          <a:spcPts val="0"/>
                        </a:spcBef>
                        <a:spcAft>
                          <a:spcPts val="0"/>
                        </a:spcAft>
                      </a:pPr>
                      <a:r>
                        <a:rPr lang="en-US" sz="3200" baseline="0" dirty="0">
                          <a:solidFill>
                            <a:srgbClr val="001847"/>
                          </a:solidFill>
                          <a:effectLst/>
                        </a:rPr>
                        <a:t>Ayesha</a:t>
                      </a:r>
                      <a:endParaRPr lang="en-US" sz="3200" baseline="0" dirty="0">
                        <a:solidFill>
                          <a:srgbClr val="001847"/>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solidFill>
                      <a:srgbClr val="E9EDF4"/>
                    </a:solidFill>
                  </a:tcPr>
                </a:tc>
                <a:extLst>
                  <a:ext uri="{0D108BD9-81ED-4DB2-BD59-A6C34878D82A}">
                    <a16:rowId xmlns:a16="http://schemas.microsoft.com/office/drawing/2014/main" val="201236368"/>
                  </a:ext>
                </a:extLst>
              </a:tr>
              <a:tr h="1023121">
                <a:tc rowSpan="2">
                  <a:txBody>
                    <a:bodyPr/>
                    <a:lstStyle/>
                    <a:p>
                      <a:pPr marL="0" marR="0" algn="just">
                        <a:lnSpc>
                          <a:spcPct val="115000"/>
                        </a:lnSpc>
                        <a:spcBef>
                          <a:spcPts val="0"/>
                        </a:spcBef>
                        <a:spcAft>
                          <a:spcPts val="0"/>
                        </a:spcAft>
                      </a:pPr>
                      <a:r>
                        <a:rPr lang="en-US" sz="3200" baseline="0" dirty="0">
                          <a:solidFill>
                            <a:srgbClr val="001847"/>
                          </a:solidFill>
                          <a:effectLst/>
                        </a:rPr>
                        <a:t>Coding</a:t>
                      </a:r>
                      <a:endParaRPr lang="en-US" sz="3200" baseline="0" dirty="0">
                        <a:solidFill>
                          <a:srgbClr val="001847"/>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solidFill>
                      <a:srgbClr val="D0D8E8"/>
                    </a:solidFill>
                  </a:tcPr>
                </a:tc>
                <a:tc rowSpan="2">
                  <a:txBody>
                    <a:bodyPr/>
                    <a:lstStyle/>
                    <a:p>
                      <a:pPr marL="0" marR="0">
                        <a:lnSpc>
                          <a:spcPct val="115000"/>
                        </a:lnSpc>
                        <a:spcBef>
                          <a:spcPts val="0"/>
                        </a:spcBef>
                        <a:spcAft>
                          <a:spcPts val="0"/>
                        </a:spcAft>
                      </a:pPr>
                      <a:r>
                        <a:rPr lang="en-US" sz="3200" baseline="0">
                          <a:effectLst/>
                        </a:rPr>
                        <a:t>Sign up, Login, Create Room, Create Task, Create Project, create team, categorize student, Task name, description, due date, add attachments, set priority, Report Generator</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a:effectLst/>
                        </a:rPr>
                        <a:t>Front-End</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a:effectLst/>
                        </a:rPr>
                        <a:t>50%</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dirty="0">
                          <a:effectLst/>
                        </a:rPr>
                        <a:t>30%</a:t>
                      </a:r>
                      <a:endParaRPr lang="en-US" sz="3200" baseline="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a:effectLst/>
                        </a:rPr>
                        <a:t>20%</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extLst>
                  <a:ext uri="{0D108BD9-81ED-4DB2-BD59-A6C34878D82A}">
                    <a16:rowId xmlns:a16="http://schemas.microsoft.com/office/drawing/2014/main" val="841105808"/>
                  </a:ext>
                </a:extLst>
              </a:tr>
              <a:tr h="3106989">
                <a:tc vMerge="1">
                  <a:txBody>
                    <a:bodyPr/>
                    <a:lstStyle/>
                    <a:p>
                      <a:endParaRPr lang="en-US"/>
                    </a:p>
                  </a:txBody>
                  <a:tcPr/>
                </a:tc>
                <a:tc vMerge="1">
                  <a:txBody>
                    <a:bodyPr/>
                    <a:lstStyle/>
                    <a:p>
                      <a:endParaRPr lang="en-US"/>
                    </a:p>
                  </a:txBody>
                  <a:tcPr/>
                </a:tc>
                <a:tc>
                  <a:txBody>
                    <a:bodyPr/>
                    <a:lstStyle/>
                    <a:p>
                      <a:pPr marL="0" marR="0" algn="just">
                        <a:lnSpc>
                          <a:spcPct val="115000"/>
                        </a:lnSpc>
                        <a:spcBef>
                          <a:spcPts val="0"/>
                        </a:spcBef>
                        <a:spcAft>
                          <a:spcPts val="0"/>
                        </a:spcAft>
                      </a:pPr>
                      <a:r>
                        <a:rPr lang="en-US" sz="3200" baseline="0">
                          <a:effectLst/>
                        </a:rPr>
                        <a:t>Back-End</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dirty="0">
                          <a:effectLst/>
                        </a:rPr>
                        <a:t>30%</a:t>
                      </a:r>
                      <a:endParaRPr lang="en-US" sz="3200" baseline="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a:effectLst/>
                        </a:rPr>
                        <a:t>50%</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a:effectLst/>
                        </a:rPr>
                        <a:t>20%</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extLst>
                  <a:ext uri="{0D108BD9-81ED-4DB2-BD59-A6C34878D82A}">
                    <a16:rowId xmlns:a16="http://schemas.microsoft.com/office/drawing/2014/main" val="351554319"/>
                  </a:ext>
                </a:extLst>
              </a:tr>
              <a:tr h="496106">
                <a:tc gridSpan="3">
                  <a:txBody>
                    <a:bodyPr/>
                    <a:lstStyle/>
                    <a:p>
                      <a:pPr marL="0" marR="0" algn="just">
                        <a:lnSpc>
                          <a:spcPct val="115000"/>
                        </a:lnSpc>
                        <a:spcBef>
                          <a:spcPts val="0"/>
                        </a:spcBef>
                        <a:spcAft>
                          <a:spcPts val="0"/>
                        </a:spcAft>
                      </a:pPr>
                      <a:r>
                        <a:rPr lang="en-US" sz="3200" baseline="0" dirty="0">
                          <a:solidFill>
                            <a:srgbClr val="001847"/>
                          </a:solidFill>
                          <a:effectLst/>
                        </a:rPr>
                        <a:t>System Integration</a:t>
                      </a:r>
                      <a:endParaRPr lang="en-US" sz="3200" baseline="0" dirty="0">
                        <a:solidFill>
                          <a:srgbClr val="001847"/>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solidFill>
                      <a:srgbClr val="D0D8E8"/>
                    </a:solidFill>
                  </a:tcPr>
                </a:tc>
                <a:tc hMerge="1">
                  <a:txBody>
                    <a:bodyPr/>
                    <a:lstStyle/>
                    <a:p>
                      <a:endParaRPr lang="en-US"/>
                    </a:p>
                  </a:txBody>
                  <a:tcPr/>
                </a:tc>
                <a:tc hMerge="1">
                  <a:txBody>
                    <a:bodyPr/>
                    <a:lstStyle/>
                    <a:p>
                      <a:endParaRPr lang="en-US"/>
                    </a:p>
                  </a:txBody>
                  <a:tcPr/>
                </a:tc>
                <a:tc>
                  <a:txBody>
                    <a:bodyPr/>
                    <a:lstStyle/>
                    <a:p>
                      <a:pPr marL="0" marR="0" algn="just">
                        <a:lnSpc>
                          <a:spcPct val="115000"/>
                        </a:lnSpc>
                        <a:spcBef>
                          <a:spcPts val="0"/>
                        </a:spcBef>
                        <a:spcAft>
                          <a:spcPts val="0"/>
                        </a:spcAft>
                      </a:pPr>
                      <a:r>
                        <a:rPr lang="en-US" sz="3200" baseline="0" dirty="0">
                          <a:effectLst/>
                        </a:rPr>
                        <a:t>35%</a:t>
                      </a:r>
                      <a:endParaRPr lang="en-US" sz="3200" baseline="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dirty="0">
                          <a:effectLst/>
                        </a:rPr>
                        <a:t>35%</a:t>
                      </a:r>
                      <a:endParaRPr lang="en-US" sz="3200" baseline="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dirty="0">
                          <a:effectLst/>
                        </a:rPr>
                        <a:t>30%</a:t>
                      </a:r>
                      <a:endParaRPr lang="en-US" sz="3200" baseline="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extLst>
                  <a:ext uri="{0D108BD9-81ED-4DB2-BD59-A6C34878D82A}">
                    <a16:rowId xmlns:a16="http://schemas.microsoft.com/office/drawing/2014/main" val="487969309"/>
                  </a:ext>
                </a:extLst>
              </a:tr>
              <a:tr h="496106">
                <a:tc gridSpan="3">
                  <a:txBody>
                    <a:bodyPr/>
                    <a:lstStyle/>
                    <a:p>
                      <a:pPr marL="0" marR="0" algn="just">
                        <a:lnSpc>
                          <a:spcPct val="115000"/>
                        </a:lnSpc>
                        <a:spcBef>
                          <a:spcPts val="0"/>
                        </a:spcBef>
                        <a:spcAft>
                          <a:spcPts val="0"/>
                        </a:spcAft>
                      </a:pPr>
                      <a:r>
                        <a:rPr lang="en-US" sz="3200" baseline="0" dirty="0">
                          <a:solidFill>
                            <a:srgbClr val="001847"/>
                          </a:solidFill>
                          <a:effectLst/>
                        </a:rPr>
                        <a:t>Testing and debugging</a:t>
                      </a:r>
                      <a:endParaRPr lang="en-US" sz="3200" baseline="0" dirty="0">
                        <a:solidFill>
                          <a:srgbClr val="001847"/>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solidFill>
                      <a:srgbClr val="E9EDF4"/>
                    </a:solidFill>
                  </a:tcPr>
                </a:tc>
                <a:tc hMerge="1">
                  <a:txBody>
                    <a:bodyPr/>
                    <a:lstStyle/>
                    <a:p>
                      <a:endParaRPr lang="en-US"/>
                    </a:p>
                  </a:txBody>
                  <a:tcPr/>
                </a:tc>
                <a:tc hMerge="1">
                  <a:txBody>
                    <a:bodyPr/>
                    <a:lstStyle/>
                    <a:p>
                      <a:endParaRPr lang="en-US"/>
                    </a:p>
                  </a:txBody>
                  <a:tcPr/>
                </a:tc>
                <a:tc>
                  <a:txBody>
                    <a:bodyPr/>
                    <a:lstStyle/>
                    <a:p>
                      <a:pPr marL="0" marR="0" algn="just">
                        <a:lnSpc>
                          <a:spcPct val="115000"/>
                        </a:lnSpc>
                        <a:spcBef>
                          <a:spcPts val="0"/>
                        </a:spcBef>
                        <a:spcAft>
                          <a:spcPts val="0"/>
                        </a:spcAft>
                      </a:pPr>
                      <a:r>
                        <a:rPr lang="en-US" sz="3200" baseline="0">
                          <a:effectLst/>
                        </a:rPr>
                        <a:t>35%</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a:effectLst/>
                        </a:rPr>
                        <a:t>35%</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a:effectLst/>
                        </a:rPr>
                        <a:t>30%</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extLst>
                  <a:ext uri="{0D108BD9-81ED-4DB2-BD59-A6C34878D82A}">
                    <a16:rowId xmlns:a16="http://schemas.microsoft.com/office/drawing/2014/main" val="4134394723"/>
                  </a:ext>
                </a:extLst>
              </a:tr>
              <a:tr h="496106">
                <a:tc gridSpan="3">
                  <a:txBody>
                    <a:bodyPr/>
                    <a:lstStyle/>
                    <a:p>
                      <a:pPr marL="0" marR="0" algn="just">
                        <a:lnSpc>
                          <a:spcPct val="115000"/>
                        </a:lnSpc>
                        <a:spcBef>
                          <a:spcPts val="0"/>
                        </a:spcBef>
                        <a:spcAft>
                          <a:spcPts val="0"/>
                        </a:spcAft>
                      </a:pPr>
                      <a:r>
                        <a:rPr lang="en-US" sz="3200" baseline="0" dirty="0">
                          <a:solidFill>
                            <a:srgbClr val="001847"/>
                          </a:solidFill>
                          <a:effectLst/>
                        </a:rPr>
                        <a:t>Slide Preparation</a:t>
                      </a:r>
                      <a:endParaRPr lang="en-US" sz="3200" baseline="0" dirty="0">
                        <a:solidFill>
                          <a:srgbClr val="001847"/>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solidFill>
                      <a:srgbClr val="D0D8E8"/>
                    </a:solidFill>
                  </a:tcPr>
                </a:tc>
                <a:tc hMerge="1">
                  <a:txBody>
                    <a:bodyPr/>
                    <a:lstStyle/>
                    <a:p>
                      <a:endParaRPr lang="en-US"/>
                    </a:p>
                  </a:txBody>
                  <a:tcPr/>
                </a:tc>
                <a:tc hMerge="1">
                  <a:txBody>
                    <a:bodyPr/>
                    <a:lstStyle/>
                    <a:p>
                      <a:endParaRPr lang="en-US"/>
                    </a:p>
                  </a:txBody>
                  <a:tcPr/>
                </a:tc>
                <a:tc>
                  <a:txBody>
                    <a:bodyPr/>
                    <a:lstStyle/>
                    <a:p>
                      <a:pPr marL="0" marR="0" algn="just">
                        <a:lnSpc>
                          <a:spcPct val="115000"/>
                        </a:lnSpc>
                        <a:spcBef>
                          <a:spcPts val="0"/>
                        </a:spcBef>
                        <a:spcAft>
                          <a:spcPts val="0"/>
                        </a:spcAft>
                      </a:pPr>
                      <a:r>
                        <a:rPr lang="en-US" sz="3200" baseline="0" dirty="0">
                          <a:effectLst/>
                        </a:rPr>
                        <a:t>50%</a:t>
                      </a:r>
                      <a:endParaRPr lang="en-US" sz="3200" baseline="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dirty="0">
                          <a:effectLst/>
                        </a:rPr>
                        <a:t>25%</a:t>
                      </a:r>
                      <a:endParaRPr lang="en-US" sz="3200" baseline="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dirty="0">
                          <a:effectLst/>
                        </a:rPr>
                        <a:t>25%</a:t>
                      </a:r>
                      <a:endParaRPr lang="en-US" sz="3200" baseline="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extLst>
                  <a:ext uri="{0D108BD9-81ED-4DB2-BD59-A6C34878D82A}">
                    <a16:rowId xmlns:a16="http://schemas.microsoft.com/office/drawing/2014/main" val="2691945093"/>
                  </a:ext>
                </a:extLst>
              </a:tr>
              <a:tr h="496106">
                <a:tc gridSpan="3">
                  <a:txBody>
                    <a:bodyPr/>
                    <a:lstStyle/>
                    <a:p>
                      <a:pPr marL="0" marR="0" algn="just">
                        <a:lnSpc>
                          <a:spcPct val="115000"/>
                        </a:lnSpc>
                        <a:spcBef>
                          <a:spcPts val="0"/>
                        </a:spcBef>
                        <a:spcAft>
                          <a:spcPts val="0"/>
                        </a:spcAft>
                      </a:pPr>
                      <a:r>
                        <a:rPr lang="en-US" sz="3200" baseline="0" dirty="0">
                          <a:solidFill>
                            <a:srgbClr val="001847"/>
                          </a:solidFill>
                          <a:effectLst/>
                        </a:rPr>
                        <a:t>Demo presentation</a:t>
                      </a:r>
                      <a:endParaRPr lang="en-US" sz="3200" baseline="0" dirty="0">
                        <a:solidFill>
                          <a:srgbClr val="001847"/>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solidFill>
                      <a:srgbClr val="E9EDF4"/>
                    </a:solidFill>
                  </a:tcPr>
                </a:tc>
                <a:tc hMerge="1">
                  <a:txBody>
                    <a:bodyPr/>
                    <a:lstStyle/>
                    <a:p>
                      <a:endParaRPr lang="en-US"/>
                    </a:p>
                  </a:txBody>
                  <a:tcPr/>
                </a:tc>
                <a:tc hMerge="1">
                  <a:txBody>
                    <a:bodyPr/>
                    <a:lstStyle/>
                    <a:p>
                      <a:endParaRPr lang="en-US"/>
                    </a:p>
                  </a:txBody>
                  <a:tcPr/>
                </a:tc>
                <a:tc>
                  <a:txBody>
                    <a:bodyPr/>
                    <a:lstStyle/>
                    <a:p>
                      <a:pPr marL="0" marR="0" algn="just">
                        <a:lnSpc>
                          <a:spcPct val="115000"/>
                        </a:lnSpc>
                        <a:spcBef>
                          <a:spcPts val="0"/>
                        </a:spcBef>
                        <a:spcAft>
                          <a:spcPts val="0"/>
                        </a:spcAft>
                      </a:pPr>
                      <a:r>
                        <a:rPr lang="en-US" sz="3200" baseline="0">
                          <a:effectLst/>
                        </a:rPr>
                        <a:t>40%</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a:effectLst/>
                        </a:rPr>
                        <a:t>40%</a:t>
                      </a:r>
                      <a:endParaRPr lang="en-US" sz="3200" baseline="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tc>
                  <a:txBody>
                    <a:bodyPr/>
                    <a:lstStyle/>
                    <a:p>
                      <a:pPr marL="0" marR="0" algn="just">
                        <a:lnSpc>
                          <a:spcPct val="115000"/>
                        </a:lnSpc>
                        <a:spcBef>
                          <a:spcPts val="0"/>
                        </a:spcBef>
                        <a:spcAft>
                          <a:spcPts val="0"/>
                        </a:spcAft>
                      </a:pPr>
                      <a:r>
                        <a:rPr lang="en-US" sz="3200" baseline="0" dirty="0">
                          <a:effectLst/>
                        </a:rPr>
                        <a:t>20%</a:t>
                      </a:r>
                      <a:endParaRPr lang="en-US" sz="3200" baseline="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682" marR="45682" marT="0" marB="0"/>
                </a:tc>
                <a:extLst>
                  <a:ext uri="{0D108BD9-81ED-4DB2-BD59-A6C34878D82A}">
                    <a16:rowId xmlns:a16="http://schemas.microsoft.com/office/drawing/2014/main" val="2178013901"/>
                  </a:ext>
                </a:extLst>
              </a:tr>
            </a:tbl>
          </a:graphicData>
        </a:graphic>
      </p:graphicFrame>
    </p:spTree>
    <p:extLst>
      <p:ext uri="{BB962C8B-B14F-4D97-AF65-F5344CB8AC3E}">
        <p14:creationId xmlns:p14="http://schemas.microsoft.com/office/powerpoint/2010/main" val="3390648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11</a:t>
            </a:fld>
            <a:endParaRPr lang="en-US"/>
          </a:p>
        </p:txBody>
      </p:sp>
      <p:sp>
        <p:nvSpPr>
          <p:cNvPr id="2" name="TextBox 9">
            <a:extLst>
              <a:ext uri="{FF2B5EF4-FFF2-40B4-BE49-F238E27FC236}">
                <a16:creationId xmlns:a16="http://schemas.microsoft.com/office/drawing/2014/main" id="{FE6D96DF-28AE-B154-ABE7-994734732E83}"/>
              </a:ext>
            </a:extLst>
          </p:cNvPr>
          <p:cNvSpPr txBox="1"/>
          <p:nvPr/>
        </p:nvSpPr>
        <p:spPr>
          <a:xfrm>
            <a:off x="6781800" y="831755"/>
            <a:ext cx="7368903" cy="1231106"/>
          </a:xfrm>
          <a:prstGeom prst="rect">
            <a:avLst/>
          </a:prstGeom>
        </p:spPr>
        <p:txBody>
          <a:bodyPr lIns="0" tIns="0" rIns="0" bIns="0" rtlCol="0" anchor="t">
            <a:spAutoFit/>
          </a:bodyPr>
          <a:lstStyle/>
          <a:p>
            <a:r>
              <a:rPr lang="en-US" sz="8000" spc="-199" dirty="0">
                <a:solidFill>
                  <a:srgbClr val="1D3055"/>
                </a:solidFill>
                <a:latin typeface="Antonio Bold"/>
              </a:rPr>
              <a:t>USER INTERFACE</a:t>
            </a:r>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pic>
        <p:nvPicPr>
          <p:cNvPr id="16" name="Picture 15">
            <a:extLst>
              <a:ext uri="{FF2B5EF4-FFF2-40B4-BE49-F238E27FC236}">
                <a16:creationId xmlns:a16="http://schemas.microsoft.com/office/drawing/2014/main" id="{4D483D6D-C341-8054-BE13-03361A7A50D8}"/>
              </a:ext>
            </a:extLst>
          </p:cNvPr>
          <p:cNvPicPr>
            <a:picLocks noChangeAspect="1"/>
          </p:cNvPicPr>
          <p:nvPr/>
        </p:nvPicPr>
        <p:blipFill rotWithShape="1">
          <a:blip r:embed="rId2">
            <a:extLst>
              <a:ext uri="{28A0092B-C50C-407E-A947-70E740481C1C}">
                <a14:useLocalDpi xmlns:a14="http://schemas.microsoft.com/office/drawing/2010/main" val="0"/>
              </a:ext>
            </a:extLst>
          </a:blip>
          <a:srcRect l="22921" t="24893" r="23198" b="26149"/>
          <a:stretch/>
        </p:blipFill>
        <p:spPr>
          <a:xfrm>
            <a:off x="3106460" y="2400300"/>
            <a:ext cx="12304525" cy="6286008"/>
          </a:xfrm>
          <a:prstGeom prst="rect">
            <a:avLst/>
          </a:prstGeom>
        </p:spPr>
      </p:pic>
    </p:spTree>
    <p:extLst>
      <p:ext uri="{BB962C8B-B14F-4D97-AF65-F5344CB8AC3E}">
        <p14:creationId xmlns:p14="http://schemas.microsoft.com/office/powerpoint/2010/main" val="344643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12</a:t>
            </a:fld>
            <a:endParaRPr lang="en-US"/>
          </a:p>
        </p:txBody>
      </p:sp>
      <p:sp>
        <p:nvSpPr>
          <p:cNvPr id="2" name="TextBox 9">
            <a:extLst>
              <a:ext uri="{FF2B5EF4-FFF2-40B4-BE49-F238E27FC236}">
                <a16:creationId xmlns:a16="http://schemas.microsoft.com/office/drawing/2014/main" id="{FE6D96DF-28AE-B154-ABE7-994734732E83}"/>
              </a:ext>
            </a:extLst>
          </p:cNvPr>
          <p:cNvSpPr txBox="1"/>
          <p:nvPr/>
        </p:nvSpPr>
        <p:spPr>
          <a:xfrm>
            <a:off x="6629400" y="905453"/>
            <a:ext cx="7368903" cy="1231106"/>
          </a:xfrm>
          <a:prstGeom prst="rect">
            <a:avLst/>
          </a:prstGeom>
        </p:spPr>
        <p:txBody>
          <a:bodyPr lIns="0" tIns="0" rIns="0" bIns="0" rtlCol="0" anchor="t">
            <a:spAutoFit/>
          </a:bodyPr>
          <a:lstStyle/>
          <a:p>
            <a:r>
              <a:rPr lang="en-US" sz="8000" spc="-199" dirty="0">
                <a:solidFill>
                  <a:srgbClr val="1D3055"/>
                </a:solidFill>
                <a:latin typeface="Antonio Bold"/>
              </a:rPr>
              <a:t>USER INTERFACE</a:t>
            </a:r>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pic>
        <p:nvPicPr>
          <p:cNvPr id="14" name="Picture 13">
            <a:extLst>
              <a:ext uri="{FF2B5EF4-FFF2-40B4-BE49-F238E27FC236}">
                <a16:creationId xmlns:a16="http://schemas.microsoft.com/office/drawing/2014/main" id="{52F3CDA9-EE0A-1608-0051-10DC3DDCC0A3}"/>
              </a:ext>
            </a:extLst>
          </p:cNvPr>
          <p:cNvPicPr>
            <a:picLocks noChangeAspect="1"/>
          </p:cNvPicPr>
          <p:nvPr/>
        </p:nvPicPr>
        <p:blipFill rotWithShape="1">
          <a:blip r:embed="rId2">
            <a:extLst>
              <a:ext uri="{28A0092B-C50C-407E-A947-70E740481C1C}">
                <a14:useLocalDpi xmlns:a14="http://schemas.microsoft.com/office/drawing/2010/main" val="0"/>
              </a:ext>
            </a:extLst>
          </a:blip>
          <a:srcRect l="31457" t="8856" r="31419" b="9425"/>
          <a:stretch/>
        </p:blipFill>
        <p:spPr bwMode="auto">
          <a:xfrm>
            <a:off x="2938347" y="2656273"/>
            <a:ext cx="5151961" cy="637502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4747CF2E-126C-D6FB-F27B-7BAC7B0F6C49}"/>
              </a:ext>
            </a:extLst>
          </p:cNvPr>
          <p:cNvPicPr>
            <a:picLocks noChangeAspect="1"/>
          </p:cNvPicPr>
          <p:nvPr/>
        </p:nvPicPr>
        <p:blipFill rotWithShape="1">
          <a:blip r:embed="rId3">
            <a:extLst>
              <a:ext uri="{28A0092B-C50C-407E-A947-70E740481C1C}">
                <a14:useLocalDpi xmlns:a14="http://schemas.microsoft.com/office/drawing/2010/main" val="0"/>
              </a:ext>
            </a:extLst>
          </a:blip>
          <a:srcRect l="31845" t="13541" r="31259" b="13541"/>
          <a:stretch/>
        </p:blipFill>
        <p:spPr>
          <a:xfrm>
            <a:off x="9613986" y="2656272"/>
            <a:ext cx="5737526" cy="6375029"/>
          </a:xfrm>
          <a:prstGeom prst="rect">
            <a:avLst/>
          </a:prstGeom>
        </p:spPr>
      </p:pic>
    </p:spTree>
    <p:extLst>
      <p:ext uri="{BB962C8B-B14F-4D97-AF65-F5344CB8AC3E}">
        <p14:creationId xmlns:p14="http://schemas.microsoft.com/office/powerpoint/2010/main" val="283241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13</a:t>
            </a:fld>
            <a:endParaRPr lang="en-US"/>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sp>
        <p:nvSpPr>
          <p:cNvPr id="10" name="TextBox 14">
            <a:extLst>
              <a:ext uri="{FF2B5EF4-FFF2-40B4-BE49-F238E27FC236}">
                <a16:creationId xmlns:a16="http://schemas.microsoft.com/office/drawing/2014/main" id="{3FD8A4EA-4429-0F0B-12FB-F5BD13EFB2C4}"/>
              </a:ext>
            </a:extLst>
          </p:cNvPr>
          <p:cNvSpPr txBox="1"/>
          <p:nvPr/>
        </p:nvSpPr>
        <p:spPr>
          <a:xfrm>
            <a:off x="1181522" y="952500"/>
            <a:ext cx="15430077" cy="639662"/>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000" dirty="0">
                <a:effectLst/>
                <a:latin typeface="Montserrat Light" panose="00000400000000000000" pitchFamily="2" charset="0"/>
                <a:ea typeface="Times New Roman" panose="02020603050405020304" pitchFamily="18" charset="0"/>
                <a:cs typeface="Calibri" panose="020F0502020204030204" pitchFamily="34" charset="0"/>
              </a:rPr>
              <a:t>The dashboard will be designed with a colorful interface and intuitive layout for easy navigation that will help users create and navigate to their respective rooms. Also using the side panel users will be able to visit other tabs. </a:t>
            </a:r>
          </a:p>
        </p:txBody>
      </p:sp>
      <p:pic>
        <p:nvPicPr>
          <p:cNvPr id="12" name="Picture 11">
            <a:extLst>
              <a:ext uri="{FF2B5EF4-FFF2-40B4-BE49-F238E27FC236}">
                <a16:creationId xmlns:a16="http://schemas.microsoft.com/office/drawing/2014/main" id="{FCAD0F5A-2709-012B-D12D-E99F30B52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943100"/>
            <a:ext cx="12818496" cy="7206296"/>
          </a:xfrm>
          <a:prstGeom prst="rect">
            <a:avLst/>
          </a:prstGeom>
        </p:spPr>
      </p:pic>
    </p:spTree>
    <p:extLst>
      <p:ext uri="{BB962C8B-B14F-4D97-AF65-F5344CB8AC3E}">
        <p14:creationId xmlns:p14="http://schemas.microsoft.com/office/powerpoint/2010/main" val="165450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14</a:t>
            </a:fld>
            <a:endParaRPr lang="en-US"/>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pic>
        <p:nvPicPr>
          <p:cNvPr id="15" name="Picture 14">
            <a:extLst>
              <a:ext uri="{FF2B5EF4-FFF2-40B4-BE49-F238E27FC236}">
                <a16:creationId xmlns:a16="http://schemas.microsoft.com/office/drawing/2014/main" id="{6380BBE7-8AE5-9778-7C5F-1E7ADADBB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210" y="1562100"/>
            <a:ext cx="13537579" cy="7611172"/>
          </a:xfrm>
          <a:prstGeom prst="rect">
            <a:avLst/>
          </a:prstGeom>
        </p:spPr>
      </p:pic>
      <p:sp>
        <p:nvSpPr>
          <p:cNvPr id="2" name="TextBox 14">
            <a:extLst>
              <a:ext uri="{FF2B5EF4-FFF2-40B4-BE49-F238E27FC236}">
                <a16:creationId xmlns:a16="http://schemas.microsoft.com/office/drawing/2014/main" id="{99B928DD-9E90-2B70-0702-8CBB92AE9463}"/>
              </a:ext>
            </a:extLst>
          </p:cNvPr>
          <p:cNvSpPr txBox="1"/>
          <p:nvPr/>
        </p:nvSpPr>
        <p:spPr>
          <a:xfrm>
            <a:off x="5486401" y="863575"/>
            <a:ext cx="8382000" cy="3103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000" dirty="0">
                <a:effectLst/>
                <a:latin typeface="Montserrat Light" panose="00000400000000000000" pitchFamily="2" charset="0"/>
                <a:ea typeface="Times New Roman" panose="02020603050405020304" pitchFamily="18" charset="0"/>
                <a:cs typeface="Calibri" panose="020F0502020204030204" pitchFamily="34" charset="0"/>
              </a:rPr>
              <a:t>We can create room by giving room name and description</a:t>
            </a:r>
          </a:p>
        </p:txBody>
      </p:sp>
    </p:spTree>
    <p:extLst>
      <p:ext uri="{BB962C8B-B14F-4D97-AF65-F5344CB8AC3E}">
        <p14:creationId xmlns:p14="http://schemas.microsoft.com/office/powerpoint/2010/main" val="38619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15</a:t>
            </a:fld>
            <a:endParaRPr lang="en-US"/>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sp>
        <p:nvSpPr>
          <p:cNvPr id="10" name="TextBox 14">
            <a:extLst>
              <a:ext uri="{FF2B5EF4-FFF2-40B4-BE49-F238E27FC236}">
                <a16:creationId xmlns:a16="http://schemas.microsoft.com/office/drawing/2014/main" id="{3FD8A4EA-4429-0F0B-12FB-F5BD13EFB2C4}"/>
              </a:ext>
            </a:extLst>
          </p:cNvPr>
          <p:cNvSpPr txBox="1"/>
          <p:nvPr/>
        </p:nvSpPr>
        <p:spPr>
          <a:xfrm>
            <a:off x="7696200" y="959183"/>
            <a:ext cx="5371678" cy="3103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000" dirty="0">
                <a:effectLst/>
                <a:latin typeface="Montserrat Light" panose="00000400000000000000" pitchFamily="2" charset="0"/>
                <a:ea typeface="Times New Roman" panose="02020603050405020304" pitchFamily="18" charset="0"/>
                <a:cs typeface="Mongolian Baiti" panose="03000500000000000000" pitchFamily="66" charset="0"/>
              </a:rPr>
              <a:t>Projects menu</a:t>
            </a:r>
          </a:p>
        </p:txBody>
      </p:sp>
      <p:pic>
        <p:nvPicPr>
          <p:cNvPr id="2" name="Picture 1">
            <a:extLst>
              <a:ext uri="{FF2B5EF4-FFF2-40B4-BE49-F238E27FC236}">
                <a16:creationId xmlns:a16="http://schemas.microsoft.com/office/drawing/2014/main" id="{5497E08F-B65F-EFE9-A9D8-47F56622F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877432"/>
            <a:ext cx="12725400" cy="7153959"/>
          </a:xfrm>
          <a:prstGeom prst="rect">
            <a:avLst/>
          </a:prstGeom>
        </p:spPr>
      </p:pic>
    </p:spTree>
    <p:extLst>
      <p:ext uri="{BB962C8B-B14F-4D97-AF65-F5344CB8AC3E}">
        <p14:creationId xmlns:p14="http://schemas.microsoft.com/office/powerpoint/2010/main" val="2188114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16</a:t>
            </a:fld>
            <a:endParaRPr lang="en-US"/>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sp>
        <p:nvSpPr>
          <p:cNvPr id="10" name="TextBox 14">
            <a:extLst>
              <a:ext uri="{FF2B5EF4-FFF2-40B4-BE49-F238E27FC236}">
                <a16:creationId xmlns:a16="http://schemas.microsoft.com/office/drawing/2014/main" id="{3FD8A4EA-4429-0F0B-12FB-F5BD13EFB2C4}"/>
              </a:ext>
            </a:extLst>
          </p:cNvPr>
          <p:cNvSpPr txBox="1"/>
          <p:nvPr/>
        </p:nvSpPr>
        <p:spPr>
          <a:xfrm>
            <a:off x="1181522" y="952500"/>
            <a:ext cx="15430077" cy="639662"/>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000" dirty="0">
                <a:effectLst/>
                <a:latin typeface="Montserrat Light" panose="00000400000000000000" pitchFamily="2" charset="0"/>
                <a:ea typeface="Times New Roman" panose="02020603050405020304" pitchFamily="18" charset="0"/>
                <a:cs typeface="Mongolian Baiti" panose="03000500000000000000" pitchFamily="66" charset="0"/>
              </a:rPr>
              <a:t>Inside the rooms teachers will be able to create projects add &amp; assign tasks and students will be able see those respective tasks and work accordingly.</a:t>
            </a:r>
          </a:p>
        </p:txBody>
      </p:sp>
      <p:pic>
        <p:nvPicPr>
          <p:cNvPr id="7" name="Picture 6">
            <a:extLst>
              <a:ext uri="{FF2B5EF4-FFF2-40B4-BE49-F238E27FC236}">
                <a16:creationId xmlns:a16="http://schemas.microsoft.com/office/drawing/2014/main" id="{6D0B2AFC-E35E-5EA0-3733-89749C1B2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985" y="2019300"/>
            <a:ext cx="13011150" cy="7315200"/>
          </a:xfrm>
          <a:prstGeom prst="rect">
            <a:avLst/>
          </a:prstGeom>
        </p:spPr>
      </p:pic>
    </p:spTree>
    <p:extLst>
      <p:ext uri="{BB962C8B-B14F-4D97-AF65-F5344CB8AC3E}">
        <p14:creationId xmlns:p14="http://schemas.microsoft.com/office/powerpoint/2010/main" val="881437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17</a:t>
            </a:fld>
            <a:endParaRPr lang="en-US"/>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sp>
        <p:nvSpPr>
          <p:cNvPr id="10" name="TextBox 14">
            <a:extLst>
              <a:ext uri="{FF2B5EF4-FFF2-40B4-BE49-F238E27FC236}">
                <a16:creationId xmlns:a16="http://schemas.microsoft.com/office/drawing/2014/main" id="{3FD8A4EA-4429-0F0B-12FB-F5BD13EFB2C4}"/>
              </a:ext>
            </a:extLst>
          </p:cNvPr>
          <p:cNvSpPr txBox="1"/>
          <p:nvPr/>
        </p:nvSpPr>
        <p:spPr>
          <a:xfrm>
            <a:off x="5029201" y="1025929"/>
            <a:ext cx="8763000" cy="3103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000" dirty="0">
                <a:effectLst/>
                <a:latin typeface="Montserrat Light" panose="00000400000000000000" pitchFamily="2" charset="0"/>
                <a:ea typeface="Times New Roman" panose="02020603050405020304" pitchFamily="18" charset="0"/>
                <a:cs typeface="Mongolian Baiti" panose="03000500000000000000" pitchFamily="66" charset="0"/>
              </a:rPr>
              <a:t>To view the mentor and student list, click the "Create Team" option. </a:t>
            </a:r>
          </a:p>
        </p:txBody>
      </p:sp>
      <p:pic>
        <p:nvPicPr>
          <p:cNvPr id="8" name="Picture 7">
            <a:extLst>
              <a:ext uri="{FF2B5EF4-FFF2-40B4-BE49-F238E27FC236}">
                <a16:creationId xmlns:a16="http://schemas.microsoft.com/office/drawing/2014/main" id="{1F82D6EA-511F-0832-22FF-B1984E0C9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985" y="1790700"/>
            <a:ext cx="13011150" cy="7315200"/>
          </a:xfrm>
          <a:prstGeom prst="rect">
            <a:avLst/>
          </a:prstGeom>
        </p:spPr>
      </p:pic>
    </p:spTree>
    <p:extLst>
      <p:ext uri="{BB962C8B-B14F-4D97-AF65-F5344CB8AC3E}">
        <p14:creationId xmlns:p14="http://schemas.microsoft.com/office/powerpoint/2010/main" val="1472497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18</a:t>
            </a:fld>
            <a:endParaRPr lang="en-US"/>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sp>
        <p:nvSpPr>
          <p:cNvPr id="10" name="TextBox 14">
            <a:extLst>
              <a:ext uri="{FF2B5EF4-FFF2-40B4-BE49-F238E27FC236}">
                <a16:creationId xmlns:a16="http://schemas.microsoft.com/office/drawing/2014/main" id="{3FD8A4EA-4429-0F0B-12FB-F5BD13EFB2C4}"/>
              </a:ext>
            </a:extLst>
          </p:cNvPr>
          <p:cNvSpPr txBox="1"/>
          <p:nvPr/>
        </p:nvSpPr>
        <p:spPr>
          <a:xfrm>
            <a:off x="4172161" y="1038549"/>
            <a:ext cx="10553278" cy="3103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000" dirty="0">
                <a:effectLst/>
                <a:latin typeface="Montserrat Light" panose="00000400000000000000" pitchFamily="2" charset="0"/>
                <a:ea typeface="Times New Roman" panose="02020603050405020304" pitchFamily="18" charset="0"/>
                <a:cs typeface="Mongolian Baiti" panose="03000500000000000000" pitchFamily="66" charset="0"/>
              </a:rPr>
              <a:t>After creating the list, click the "create team by </a:t>
            </a:r>
            <a:r>
              <a:rPr lang="en-US" sz="2000" dirty="0" err="1">
                <a:effectLst/>
                <a:latin typeface="Montserrat Light" panose="00000400000000000000" pitchFamily="2" charset="0"/>
                <a:ea typeface="Times New Roman" panose="02020603050405020304" pitchFamily="18" charset="0"/>
                <a:cs typeface="Mongolian Baiti" panose="03000500000000000000" pitchFamily="66" charset="0"/>
              </a:rPr>
              <a:t>gpa</a:t>
            </a:r>
            <a:r>
              <a:rPr lang="en-US" sz="2000" dirty="0">
                <a:effectLst/>
                <a:latin typeface="Montserrat Light" panose="00000400000000000000" pitchFamily="2" charset="0"/>
                <a:ea typeface="Times New Roman" panose="02020603050405020304" pitchFamily="18" charset="0"/>
                <a:cs typeface="Mongolian Baiti" panose="03000500000000000000" pitchFamily="66" charset="0"/>
              </a:rPr>
              <a:t>" option to create teams.</a:t>
            </a:r>
          </a:p>
        </p:txBody>
      </p:sp>
      <p:pic>
        <p:nvPicPr>
          <p:cNvPr id="7" name="Picture 6">
            <a:extLst>
              <a:ext uri="{FF2B5EF4-FFF2-40B4-BE49-F238E27FC236}">
                <a16:creationId xmlns:a16="http://schemas.microsoft.com/office/drawing/2014/main" id="{1BF3FCB0-95ED-6671-F163-BCCE0B7F5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628" y="1958131"/>
            <a:ext cx="13011150" cy="7315200"/>
          </a:xfrm>
          <a:prstGeom prst="rect">
            <a:avLst/>
          </a:prstGeom>
        </p:spPr>
      </p:pic>
    </p:spTree>
    <p:extLst>
      <p:ext uri="{BB962C8B-B14F-4D97-AF65-F5344CB8AC3E}">
        <p14:creationId xmlns:p14="http://schemas.microsoft.com/office/powerpoint/2010/main" val="2746590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19</a:t>
            </a:fld>
            <a:endParaRPr lang="en-US"/>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sp>
        <p:nvSpPr>
          <p:cNvPr id="10" name="TextBox 14">
            <a:extLst>
              <a:ext uri="{FF2B5EF4-FFF2-40B4-BE49-F238E27FC236}">
                <a16:creationId xmlns:a16="http://schemas.microsoft.com/office/drawing/2014/main" id="{3FD8A4EA-4429-0F0B-12FB-F5BD13EFB2C4}"/>
              </a:ext>
            </a:extLst>
          </p:cNvPr>
          <p:cNvSpPr txBox="1"/>
          <p:nvPr/>
        </p:nvSpPr>
        <p:spPr>
          <a:xfrm>
            <a:off x="7229580" y="1256399"/>
            <a:ext cx="3828839" cy="3103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000" dirty="0">
                <a:effectLst/>
                <a:latin typeface="Montserrat Light" panose="00000400000000000000" pitchFamily="2" charset="0"/>
                <a:ea typeface="Times New Roman" panose="02020603050405020304" pitchFamily="18" charset="0"/>
                <a:cs typeface="Mongolian Baiti" panose="03000500000000000000" pitchFamily="66" charset="0"/>
              </a:rPr>
              <a:t>Click save to save as PDF.</a:t>
            </a:r>
          </a:p>
        </p:txBody>
      </p:sp>
      <p:pic>
        <p:nvPicPr>
          <p:cNvPr id="11" name="Picture 10">
            <a:extLst>
              <a:ext uri="{FF2B5EF4-FFF2-40B4-BE49-F238E27FC236}">
                <a16:creationId xmlns:a16="http://schemas.microsoft.com/office/drawing/2014/main" id="{9F0ABE2C-D6AF-65BF-378C-ADFF129B5D77}"/>
              </a:ext>
            </a:extLst>
          </p:cNvPr>
          <p:cNvPicPr>
            <a:picLocks noChangeAspect="1"/>
          </p:cNvPicPr>
          <p:nvPr/>
        </p:nvPicPr>
        <p:blipFill rotWithShape="1">
          <a:blip r:embed="rId3">
            <a:extLst>
              <a:ext uri="{28A0092B-C50C-407E-A947-70E740481C1C}">
                <a14:useLocalDpi xmlns:a14="http://schemas.microsoft.com/office/drawing/2010/main" val="0"/>
              </a:ext>
            </a:extLst>
          </a:blip>
          <a:srcRect l="13470" r="12738"/>
          <a:stretch/>
        </p:blipFill>
        <p:spPr>
          <a:xfrm>
            <a:off x="4038600" y="1829701"/>
            <a:ext cx="9601200" cy="7315200"/>
          </a:xfrm>
          <a:prstGeom prst="rect">
            <a:avLst/>
          </a:prstGeom>
        </p:spPr>
      </p:pic>
    </p:spTree>
    <p:extLst>
      <p:ext uri="{BB962C8B-B14F-4D97-AF65-F5344CB8AC3E}">
        <p14:creationId xmlns:p14="http://schemas.microsoft.com/office/powerpoint/2010/main" val="158339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grpSp>
        <p:nvGrpSpPr>
          <p:cNvPr id="2" name="Group 2"/>
          <p:cNvGrpSpPr/>
          <p:nvPr/>
        </p:nvGrpSpPr>
        <p:grpSpPr>
          <a:xfrm>
            <a:off x="4566826" y="0"/>
            <a:ext cx="4166687" cy="10287000"/>
            <a:chOff x="0" y="0"/>
            <a:chExt cx="872111" cy="2153126"/>
          </a:xfrm>
        </p:grpSpPr>
        <p:sp>
          <p:nvSpPr>
            <p:cNvPr id="3" name="Freeform 3"/>
            <p:cNvSpPr/>
            <p:nvPr/>
          </p:nvSpPr>
          <p:spPr>
            <a:xfrm>
              <a:off x="0" y="0"/>
              <a:ext cx="872111" cy="2153126"/>
            </a:xfrm>
            <a:custGeom>
              <a:avLst/>
              <a:gdLst/>
              <a:ahLst/>
              <a:cxnLst/>
              <a:rect l="l" t="t" r="r" b="b"/>
              <a:pathLst>
                <a:path w="872111" h="2153126">
                  <a:moveTo>
                    <a:pt x="0" y="0"/>
                  </a:moveTo>
                  <a:lnTo>
                    <a:pt x="872111" y="0"/>
                  </a:lnTo>
                  <a:lnTo>
                    <a:pt x="872111" y="2153126"/>
                  </a:lnTo>
                  <a:lnTo>
                    <a:pt x="0" y="2153126"/>
                  </a:lnTo>
                  <a:close/>
                </a:path>
              </a:pathLst>
            </a:custGeom>
            <a:solidFill>
              <a:srgbClr val="001847"/>
            </a:solidFill>
          </p:spPr>
        </p:sp>
      </p:grpSp>
      <p:grpSp>
        <p:nvGrpSpPr>
          <p:cNvPr id="4" name="Group 4"/>
          <p:cNvGrpSpPr/>
          <p:nvPr/>
        </p:nvGrpSpPr>
        <p:grpSpPr>
          <a:xfrm>
            <a:off x="7510098" y="4906256"/>
            <a:ext cx="8719346" cy="913182"/>
            <a:chOff x="0" y="0"/>
            <a:chExt cx="1825007" cy="191134"/>
          </a:xfrm>
        </p:grpSpPr>
        <p:sp>
          <p:nvSpPr>
            <p:cNvPr id="5" name="Freeform 5"/>
            <p:cNvSpPr/>
            <p:nvPr/>
          </p:nvSpPr>
          <p:spPr>
            <a:xfrm>
              <a:off x="0" y="0"/>
              <a:ext cx="1825007" cy="191134"/>
            </a:xfrm>
            <a:custGeom>
              <a:avLst/>
              <a:gdLst/>
              <a:ahLst/>
              <a:cxnLst/>
              <a:rect l="l" t="t" r="r" b="b"/>
              <a:pathLst>
                <a:path w="1825007" h="191134">
                  <a:moveTo>
                    <a:pt x="0" y="0"/>
                  </a:moveTo>
                  <a:lnTo>
                    <a:pt x="1825007" y="0"/>
                  </a:lnTo>
                  <a:lnTo>
                    <a:pt x="1825007" y="191134"/>
                  </a:lnTo>
                  <a:lnTo>
                    <a:pt x="0" y="191134"/>
                  </a:lnTo>
                  <a:close/>
                </a:path>
              </a:pathLst>
            </a:custGeom>
            <a:solidFill>
              <a:srgbClr val="FFD116"/>
            </a:solidFill>
          </p:spPr>
        </p:sp>
      </p:grpSp>
      <p:sp>
        <p:nvSpPr>
          <p:cNvPr id="6" name="AutoShape 6"/>
          <p:cNvSpPr/>
          <p:nvPr/>
        </p:nvSpPr>
        <p:spPr>
          <a:xfrm>
            <a:off x="9143975" y="9281789"/>
            <a:ext cx="5971232" cy="0"/>
          </a:xfrm>
          <a:prstGeom prst="line">
            <a:avLst/>
          </a:prstGeom>
          <a:ln w="28575" cap="flat">
            <a:solidFill>
              <a:srgbClr val="001847"/>
            </a:solidFill>
            <a:prstDash val="solid"/>
            <a:headEnd type="none" w="sm" len="sm"/>
            <a:tailEnd type="none" w="sm" len="sm"/>
          </a:ln>
        </p:spPr>
      </p:sp>
      <p:sp>
        <p:nvSpPr>
          <p:cNvPr id="7" name="AutoShape 7"/>
          <p:cNvSpPr/>
          <p:nvPr/>
        </p:nvSpPr>
        <p:spPr>
          <a:xfrm rot="6049">
            <a:off x="9143994" y="972708"/>
            <a:ext cx="8119736" cy="0"/>
          </a:xfrm>
          <a:prstGeom prst="line">
            <a:avLst/>
          </a:prstGeom>
          <a:ln w="28575" cap="flat">
            <a:solidFill>
              <a:srgbClr val="001847"/>
            </a:solidFill>
            <a:prstDash val="solid"/>
            <a:headEnd type="none" w="sm" len="sm"/>
            <a:tailEnd type="none" w="sm" len="sm"/>
          </a:ln>
        </p:spPr>
      </p:sp>
      <p:sp>
        <p:nvSpPr>
          <p:cNvPr id="8" name="AutoShape 8"/>
          <p:cNvSpPr/>
          <p:nvPr/>
        </p:nvSpPr>
        <p:spPr>
          <a:xfrm rot="5399999">
            <a:off x="13746595" y="4496980"/>
            <a:ext cx="7062832" cy="0"/>
          </a:xfrm>
          <a:prstGeom prst="line">
            <a:avLst/>
          </a:prstGeom>
          <a:ln w="28575" cap="flat">
            <a:solidFill>
              <a:srgbClr val="001847"/>
            </a:solidFill>
            <a:prstDash val="solid"/>
            <a:headEnd type="none" w="sm" len="sm"/>
            <a:tailEnd type="none" w="sm" len="sm"/>
          </a:ln>
        </p:spPr>
      </p:sp>
      <p:sp>
        <p:nvSpPr>
          <p:cNvPr id="11" name="TextBox 11"/>
          <p:cNvSpPr txBox="1"/>
          <p:nvPr/>
        </p:nvSpPr>
        <p:spPr>
          <a:xfrm>
            <a:off x="8733513" y="1978774"/>
            <a:ext cx="8119724" cy="2308517"/>
          </a:xfrm>
          <a:prstGeom prst="rect">
            <a:avLst/>
          </a:prstGeom>
        </p:spPr>
        <p:txBody>
          <a:bodyPr wrap="square" lIns="0" tIns="0" rIns="0" bIns="0" rtlCol="0" anchor="t">
            <a:spAutoFit/>
          </a:bodyPr>
          <a:lstStyle/>
          <a:p>
            <a:pPr algn="ctr">
              <a:lnSpc>
                <a:spcPts val="19436"/>
              </a:lnSpc>
            </a:pPr>
            <a:r>
              <a:rPr lang="en-US" sz="11600" dirty="0">
                <a:solidFill>
                  <a:srgbClr val="001847"/>
                </a:solidFill>
                <a:latin typeface="Antonio Bold Bold"/>
              </a:rPr>
              <a:t>OUR MENTOR</a:t>
            </a:r>
          </a:p>
        </p:txBody>
      </p:sp>
      <p:sp>
        <p:nvSpPr>
          <p:cNvPr id="12" name="TextBox 12"/>
          <p:cNvSpPr txBox="1"/>
          <p:nvPr/>
        </p:nvSpPr>
        <p:spPr>
          <a:xfrm>
            <a:off x="10187592" y="5935804"/>
            <a:ext cx="6945752" cy="1407950"/>
          </a:xfrm>
          <a:prstGeom prst="rect">
            <a:avLst/>
          </a:prstGeom>
        </p:spPr>
        <p:txBody>
          <a:bodyPr wrap="square" lIns="0" tIns="0" rIns="0" bIns="0" rtlCol="0" anchor="t">
            <a:spAutoFit/>
          </a:bodyPr>
          <a:lstStyle/>
          <a:p>
            <a:pPr>
              <a:lnSpc>
                <a:spcPts val="5653"/>
              </a:lnSpc>
            </a:pPr>
            <a:r>
              <a:rPr lang="en-US" sz="4037" spc="-145" dirty="0">
                <a:solidFill>
                  <a:srgbClr val="001847"/>
                </a:solidFill>
                <a:latin typeface="Antonio Light"/>
              </a:rPr>
              <a:t>Lecturer, IIT</a:t>
            </a:r>
          </a:p>
          <a:p>
            <a:pPr>
              <a:lnSpc>
                <a:spcPts val="5653"/>
              </a:lnSpc>
            </a:pPr>
            <a:r>
              <a:rPr lang="en-US" sz="4037" spc="-145" dirty="0">
                <a:solidFill>
                  <a:srgbClr val="001847"/>
                </a:solidFill>
                <a:latin typeface="Antonio Light"/>
              </a:rPr>
              <a:t>Noakhali Science And Technology University</a:t>
            </a:r>
          </a:p>
        </p:txBody>
      </p:sp>
      <p:grpSp>
        <p:nvGrpSpPr>
          <p:cNvPr id="15" name="Group 15"/>
          <p:cNvGrpSpPr/>
          <p:nvPr/>
        </p:nvGrpSpPr>
        <p:grpSpPr>
          <a:xfrm>
            <a:off x="16659086" y="9116464"/>
            <a:ext cx="330649" cy="330649"/>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116"/>
            </a:solidFill>
          </p:spPr>
        </p:sp>
      </p:grpSp>
      <p:grpSp>
        <p:nvGrpSpPr>
          <p:cNvPr id="17" name="Group 17"/>
          <p:cNvGrpSpPr/>
          <p:nvPr/>
        </p:nvGrpSpPr>
        <p:grpSpPr>
          <a:xfrm>
            <a:off x="17132611" y="9116464"/>
            <a:ext cx="330649" cy="330649"/>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847"/>
            </a:solidFill>
          </p:spPr>
        </p:sp>
      </p:grpSp>
      <p:grpSp>
        <p:nvGrpSpPr>
          <p:cNvPr id="19" name="Group 19"/>
          <p:cNvGrpSpPr/>
          <p:nvPr/>
        </p:nvGrpSpPr>
        <p:grpSpPr>
          <a:xfrm>
            <a:off x="16187144" y="9116464"/>
            <a:ext cx="330649" cy="330649"/>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847"/>
            </a:solidFill>
          </p:spPr>
        </p:sp>
      </p:grpSp>
      <p:sp>
        <p:nvSpPr>
          <p:cNvPr id="23" name="TextBox 12">
            <a:extLst>
              <a:ext uri="{FF2B5EF4-FFF2-40B4-BE49-F238E27FC236}">
                <a16:creationId xmlns:a16="http://schemas.microsoft.com/office/drawing/2014/main" id="{D0C55696-3129-5D89-941A-45F57637A775}"/>
              </a:ext>
            </a:extLst>
          </p:cNvPr>
          <p:cNvSpPr txBox="1"/>
          <p:nvPr/>
        </p:nvSpPr>
        <p:spPr>
          <a:xfrm>
            <a:off x="10187592" y="5027870"/>
            <a:ext cx="5444078" cy="730969"/>
          </a:xfrm>
          <a:prstGeom prst="rect">
            <a:avLst/>
          </a:prstGeom>
        </p:spPr>
        <p:txBody>
          <a:bodyPr lIns="0" tIns="0" rIns="0" bIns="0" rtlCol="0" anchor="t">
            <a:spAutoFit/>
          </a:bodyPr>
          <a:lstStyle/>
          <a:p>
            <a:pPr>
              <a:lnSpc>
                <a:spcPts val="5653"/>
              </a:lnSpc>
            </a:pPr>
            <a:r>
              <a:rPr lang="en-US" sz="4800" spc="-145" dirty="0">
                <a:solidFill>
                  <a:srgbClr val="001847"/>
                </a:solidFill>
                <a:latin typeface="Antonio Light"/>
              </a:rPr>
              <a:t>Md. Hasan Imam </a:t>
            </a:r>
          </a:p>
        </p:txBody>
      </p:sp>
      <p:sp>
        <p:nvSpPr>
          <p:cNvPr id="9" name="Date Placeholder 8">
            <a:extLst>
              <a:ext uri="{FF2B5EF4-FFF2-40B4-BE49-F238E27FC236}">
                <a16:creationId xmlns:a16="http://schemas.microsoft.com/office/drawing/2014/main" id="{54F999AB-FBDF-F907-DA42-0557E9B1F8EE}"/>
              </a:ext>
            </a:extLst>
          </p:cNvPr>
          <p:cNvSpPr>
            <a:spLocks noGrp="1"/>
          </p:cNvSpPr>
          <p:nvPr>
            <p:ph type="dt" sz="half" idx="10"/>
          </p:nvPr>
        </p:nvSpPr>
        <p:spPr>
          <a:xfrm>
            <a:off x="304800" y="9765479"/>
            <a:ext cx="2133600" cy="365125"/>
          </a:xfrm>
        </p:spPr>
        <p:txBody>
          <a:bodyPr/>
          <a:lstStyle/>
          <a:p>
            <a:fld id="{EA878792-8070-4341-865D-BF11045F5576}" type="datetime1">
              <a:rPr lang="en-US" sz="1400" smtClean="0">
                <a:solidFill>
                  <a:schemeClr val="tx1">
                    <a:lumMod val="50000"/>
                    <a:lumOff val="50000"/>
                  </a:schemeClr>
                </a:solidFill>
              </a:rPr>
              <a:t>9/22/2022</a:t>
            </a:fld>
            <a:endParaRPr lang="en-US" dirty="0">
              <a:solidFill>
                <a:schemeClr val="tx1">
                  <a:lumMod val="50000"/>
                  <a:lumOff val="50000"/>
                </a:schemeClr>
              </a:solidFill>
            </a:endParaRPr>
          </a:p>
        </p:txBody>
      </p:sp>
      <p:sp>
        <p:nvSpPr>
          <p:cNvPr id="10" name="Footer Placeholder 9">
            <a:extLst>
              <a:ext uri="{FF2B5EF4-FFF2-40B4-BE49-F238E27FC236}">
                <a16:creationId xmlns:a16="http://schemas.microsoft.com/office/drawing/2014/main" id="{865634AE-1A78-27D1-04C4-26D2C444B859}"/>
              </a:ext>
            </a:extLst>
          </p:cNvPr>
          <p:cNvSpPr>
            <a:spLocks noGrp="1"/>
          </p:cNvSpPr>
          <p:nvPr>
            <p:ph type="ftr" sz="quarter" idx="11"/>
          </p:nvPr>
        </p:nvSpPr>
        <p:spPr>
          <a:xfrm>
            <a:off x="7239000" y="9741811"/>
            <a:ext cx="2895600" cy="365125"/>
          </a:xfrm>
        </p:spPr>
        <p:txBody>
          <a:bodyPr/>
          <a:lstStyle/>
          <a:p>
            <a:r>
              <a:rPr lang="en-US" sz="1400" dirty="0"/>
              <a:t>Smart SPL Automation System</a:t>
            </a:r>
          </a:p>
        </p:txBody>
      </p:sp>
      <p:sp>
        <p:nvSpPr>
          <p:cNvPr id="13" name="Slide Number Placeholder 12">
            <a:extLst>
              <a:ext uri="{FF2B5EF4-FFF2-40B4-BE49-F238E27FC236}">
                <a16:creationId xmlns:a16="http://schemas.microsoft.com/office/drawing/2014/main" id="{B7454E72-E9B2-6B51-381F-B683486F2520}"/>
              </a:ext>
            </a:extLst>
          </p:cNvPr>
          <p:cNvSpPr>
            <a:spLocks noGrp="1"/>
          </p:cNvSpPr>
          <p:nvPr>
            <p:ph type="sldNum" sz="quarter" idx="12"/>
          </p:nvPr>
        </p:nvSpPr>
        <p:spPr>
          <a:xfrm>
            <a:off x="15162644" y="9741810"/>
            <a:ext cx="2133600" cy="365125"/>
          </a:xfrm>
        </p:spPr>
        <p:txBody>
          <a:bodyPr/>
          <a:lstStyle/>
          <a:p>
            <a:fld id="{B6F15528-21DE-4FAA-801E-634DDDAF4B2B}" type="slidenum">
              <a:rPr lang="en-US" sz="1400" smtClean="0">
                <a:solidFill>
                  <a:schemeClr val="tx1">
                    <a:lumMod val="50000"/>
                    <a:lumOff val="50000"/>
                  </a:schemeClr>
                </a:solidFill>
              </a:rPr>
              <a:pPr/>
              <a:t>2</a:t>
            </a:fld>
            <a:endParaRPr lang="en-US" dirty="0">
              <a:solidFill>
                <a:schemeClr val="tx1">
                  <a:lumMod val="50000"/>
                  <a:lumOff val="50000"/>
                </a:schemeClr>
              </a:solidFill>
            </a:endParaRPr>
          </a:p>
        </p:txBody>
      </p:sp>
      <p:pic>
        <p:nvPicPr>
          <p:cNvPr id="21" name="Picture 20">
            <a:extLst>
              <a:ext uri="{FF2B5EF4-FFF2-40B4-BE49-F238E27FC236}">
                <a16:creationId xmlns:a16="http://schemas.microsoft.com/office/drawing/2014/main" id="{3ED78163-08FB-7A75-CAA5-9C3B8DFFC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202" y="2175598"/>
            <a:ext cx="7079945" cy="59358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20</a:t>
            </a:fld>
            <a:endParaRPr lang="en-US"/>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sp>
        <p:nvSpPr>
          <p:cNvPr id="10" name="TextBox 14">
            <a:extLst>
              <a:ext uri="{FF2B5EF4-FFF2-40B4-BE49-F238E27FC236}">
                <a16:creationId xmlns:a16="http://schemas.microsoft.com/office/drawing/2014/main" id="{3FD8A4EA-4429-0F0B-12FB-F5BD13EFB2C4}"/>
              </a:ext>
            </a:extLst>
          </p:cNvPr>
          <p:cNvSpPr txBox="1"/>
          <p:nvPr/>
        </p:nvSpPr>
        <p:spPr>
          <a:xfrm>
            <a:off x="7168985" y="1104471"/>
            <a:ext cx="10553278" cy="3103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000" dirty="0">
                <a:effectLst/>
                <a:latin typeface="Montserrat Light" panose="00000400000000000000" pitchFamily="2" charset="0"/>
                <a:ea typeface="Times New Roman" panose="02020603050405020304" pitchFamily="18" charset="0"/>
                <a:cs typeface="Mongolian Baiti" panose="03000500000000000000" pitchFamily="66" charset="0"/>
              </a:rPr>
              <a:t>Add task section</a:t>
            </a:r>
          </a:p>
        </p:txBody>
      </p:sp>
      <p:pic>
        <p:nvPicPr>
          <p:cNvPr id="8" name="Picture 7">
            <a:extLst>
              <a:ext uri="{FF2B5EF4-FFF2-40B4-BE49-F238E27FC236}">
                <a16:creationId xmlns:a16="http://schemas.microsoft.com/office/drawing/2014/main" id="{BD1631BD-4B4B-4F7D-766B-751A72BCD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425" y="1836495"/>
            <a:ext cx="13011150" cy="7315200"/>
          </a:xfrm>
          <a:prstGeom prst="rect">
            <a:avLst/>
          </a:prstGeom>
        </p:spPr>
      </p:pic>
    </p:spTree>
    <p:extLst>
      <p:ext uri="{BB962C8B-B14F-4D97-AF65-F5344CB8AC3E}">
        <p14:creationId xmlns:p14="http://schemas.microsoft.com/office/powerpoint/2010/main" val="3680401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21</a:t>
            </a:fld>
            <a:endParaRPr lang="en-US"/>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sp>
        <p:nvSpPr>
          <p:cNvPr id="10" name="TextBox 14">
            <a:extLst>
              <a:ext uri="{FF2B5EF4-FFF2-40B4-BE49-F238E27FC236}">
                <a16:creationId xmlns:a16="http://schemas.microsoft.com/office/drawing/2014/main" id="{3FD8A4EA-4429-0F0B-12FB-F5BD13EFB2C4}"/>
              </a:ext>
            </a:extLst>
          </p:cNvPr>
          <p:cNvSpPr txBox="1"/>
          <p:nvPr/>
        </p:nvSpPr>
        <p:spPr>
          <a:xfrm>
            <a:off x="7168985" y="1104471"/>
            <a:ext cx="2584615" cy="310341"/>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000" dirty="0">
                <a:effectLst/>
                <a:latin typeface="Montserrat Light" panose="00000400000000000000" pitchFamily="2" charset="0"/>
                <a:ea typeface="Times New Roman" panose="02020603050405020304" pitchFamily="18" charset="0"/>
                <a:cs typeface="Mongolian Baiti" panose="03000500000000000000" pitchFamily="66" charset="0"/>
              </a:rPr>
              <a:t>List of tasks</a:t>
            </a:r>
          </a:p>
        </p:txBody>
      </p:sp>
      <p:pic>
        <p:nvPicPr>
          <p:cNvPr id="7" name="Picture 6">
            <a:extLst>
              <a:ext uri="{FF2B5EF4-FFF2-40B4-BE49-F238E27FC236}">
                <a16:creationId xmlns:a16="http://schemas.microsoft.com/office/drawing/2014/main" id="{21FDFC53-7421-9053-827B-9E6353A34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284" y="1869456"/>
            <a:ext cx="13011150" cy="7315200"/>
          </a:xfrm>
          <a:prstGeom prst="rect">
            <a:avLst/>
          </a:prstGeom>
        </p:spPr>
      </p:pic>
    </p:spTree>
    <p:extLst>
      <p:ext uri="{BB962C8B-B14F-4D97-AF65-F5344CB8AC3E}">
        <p14:creationId xmlns:p14="http://schemas.microsoft.com/office/powerpoint/2010/main" val="3740243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49579" y="2070727"/>
            <a:ext cx="10366745" cy="9861366"/>
          </a:xfrm>
          <a:prstGeom prst="rect">
            <a:avLst/>
          </a:prstGeom>
        </p:spPr>
      </p:pic>
      <p:grpSp>
        <p:nvGrpSpPr>
          <p:cNvPr id="13" name="Group 13"/>
          <p:cNvGrpSpPr/>
          <p:nvPr/>
        </p:nvGrpSpPr>
        <p:grpSpPr>
          <a:xfrm>
            <a:off x="2721793" y="1505630"/>
            <a:ext cx="5833137" cy="7149393"/>
            <a:chOff x="0" y="0"/>
            <a:chExt cx="1570429" cy="2258456"/>
          </a:xfrm>
        </p:grpSpPr>
        <p:sp>
          <p:nvSpPr>
            <p:cNvPr id="14" name="Freeform 14"/>
            <p:cNvSpPr/>
            <p:nvPr/>
          </p:nvSpPr>
          <p:spPr>
            <a:xfrm>
              <a:off x="0" y="0"/>
              <a:ext cx="1570429" cy="2258457"/>
            </a:xfrm>
            <a:custGeom>
              <a:avLst/>
              <a:gdLst/>
              <a:ahLst/>
              <a:cxnLst/>
              <a:rect l="l" t="t" r="r" b="b"/>
              <a:pathLst>
                <a:path w="1570429" h="2258457">
                  <a:moveTo>
                    <a:pt x="0" y="0"/>
                  </a:moveTo>
                  <a:lnTo>
                    <a:pt x="1570429" y="0"/>
                  </a:lnTo>
                  <a:lnTo>
                    <a:pt x="1570429" y="2258457"/>
                  </a:lnTo>
                  <a:lnTo>
                    <a:pt x="0" y="2258457"/>
                  </a:lnTo>
                  <a:close/>
                </a:path>
              </a:pathLst>
            </a:custGeom>
            <a:solidFill>
              <a:srgbClr val="001847"/>
            </a:solidFill>
          </p:spPr>
        </p:sp>
      </p:grpSp>
      <p:sp>
        <p:nvSpPr>
          <p:cNvPr id="25" name="TextBox 25"/>
          <p:cNvSpPr txBox="1"/>
          <p:nvPr/>
        </p:nvSpPr>
        <p:spPr>
          <a:xfrm>
            <a:off x="3636189" y="3255148"/>
            <a:ext cx="4213078" cy="3650358"/>
          </a:xfrm>
          <a:prstGeom prst="rect">
            <a:avLst/>
          </a:prstGeom>
        </p:spPr>
        <p:txBody>
          <a:bodyPr lIns="0" tIns="0" rIns="0" bIns="0" rtlCol="0" anchor="t">
            <a:spAutoFit/>
          </a:bodyPr>
          <a:lstStyle/>
          <a:p>
            <a:pPr algn="ctr">
              <a:lnSpc>
                <a:spcPts val="9667"/>
              </a:lnSpc>
            </a:pPr>
            <a:r>
              <a:rPr lang="en-US" sz="7200" dirty="0">
                <a:solidFill>
                  <a:srgbClr val="FFFFFF"/>
                </a:solidFill>
                <a:latin typeface="Antonio Bold Bold"/>
              </a:rPr>
              <a:t>TOOLS AND LANGUAGES  USED</a:t>
            </a:r>
          </a:p>
        </p:txBody>
      </p:sp>
      <p:grpSp>
        <p:nvGrpSpPr>
          <p:cNvPr id="30" name="Group 5">
            <a:extLst>
              <a:ext uri="{FF2B5EF4-FFF2-40B4-BE49-F238E27FC236}">
                <a16:creationId xmlns:a16="http://schemas.microsoft.com/office/drawing/2014/main" id="{9DFF204D-B091-8883-D40C-3E20A11A8456}"/>
              </a:ext>
            </a:extLst>
          </p:cNvPr>
          <p:cNvGrpSpPr/>
          <p:nvPr/>
        </p:nvGrpSpPr>
        <p:grpSpPr>
          <a:xfrm>
            <a:off x="10802358" y="1505630"/>
            <a:ext cx="5222517" cy="7027748"/>
            <a:chOff x="0" y="0"/>
            <a:chExt cx="1905188" cy="414960"/>
          </a:xfrm>
        </p:grpSpPr>
        <p:sp>
          <p:nvSpPr>
            <p:cNvPr id="31" name="Freeform 6">
              <a:extLst>
                <a:ext uri="{FF2B5EF4-FFF2-40B4-BE49-F238E27FC236}">
                  <a16:creationId xmlns:a16="http://schemas.microsoft.com/office/drawing/2014/main" id="{22635E3D-B2A8-9D05-7EAB-CD060B09ED77}"/>
                </a:ext>
              </a:extLst>
            </p:cNvPr>
            <p:cNvSpPr/>
            <p:nvPr/>
          </p:nvSpPr>
          <p:spPr>
            <a:xfrm>
              <a:off x="0" y="0"/>
              <a:ext cx="1905188" cy="414960"/>
            </a:xfrm>
            <a:custGeom>
              <a:avLst/>
              <a:gdLst/>
              <a:ahLst/>
              <a:cxnLst/>
              <a:rect l="l" t="t" r="r" b="b"/>
              <a:pathLst>
                <a:path w="1905188" h="414960">
                  <a:moveTo>
                    <a:pt x="0" y="0"/>
                  </a:moveTo>
                  <a:lnTo>
                    <a:pt x="1905188" y="0"/>
                  </a:lnTo>
                  <a:lnTo>
                    <a:pt x="1905188" y="414960"/>
                  </a:lnTo>
                  <a:lnTo>
                    <a:pt x="0" y="414960"/>
                  </a:lnTo>
                  <a:close/>
                </a:path>
              </a:pathLst>
            </a:custGeom>
            <a:solidFill>
              <a:srgbClr val="FFD116"/>
            </a:solidFill>
          </p:spPr>
        </p:sp>
      </p:grpSp>
      <p:grpSp>
        <p:nvGrpSpPr>
          <p:cNvPr id="32" name="Group 7">
            <a:extLst>
              <a:ext uri="{FF2B5EF4-FFF2-40B4-BE49-F238E27FC236}">
                <a16:creationId xmlns:a16="http://schemas.microsoft.com/office/drawing/2014/main" id="{67707E79-1449-C73F-E7E0-397AF6BAC2AD}"/>
              </a:ext>
            </a:extLst>
          </p:cNvPr>
          <p:cNvGrpSpPr/>
          <p:nvPr/>
        </p:nvGrpSpPr>
        <p:grpSpPr>
          <a:xfrm>
            <a:off x="9749579" y="1505630"/>
            <a:ext cx="1052779" cy="7027748"/>
            <a:chOff x="0" y="0"/>
            <a:chExt cx="491311" cy="530844"/>
          </a:xfrm>
        </p:grpSpPr>
        <p:sp>
          <p:nvSpPr>
            <p:cNvPr id="33" name="Freeform 8">
              <a:extLst>
                <a:ext uri="{FF2B5EF4-FFF2-40B4-BE49-F238E27FC236}">
                  <a16:creationId xmlns:a16="http://schemas.microsoft.com/office/drawing/2014/main" id="{9FD47D4E-5E97-5428-A647-FCE61BA7DFD4}"/>
                </a:ext>
              </a:extLst>
            </p:cNvPr>
            <p:cNvSpPr/>
            <p:nvPr/>
          </p:nvSpPr>
          <p:spPr>
            <a:xfrm>
              <a:off x="0" y="0"/>
              <a:ext cx="491311" cy="530844"/>
            </a:xfrm>
            <a:custGeom>
              <a:avLst/>
              <a:gdLst/>
              <a:ahLst/>
              <a:cxnLst/>
              <a:rect l="l" t="t" r="r" b="b"/>
              <a:pathLst>
                <a:path w="491311" h="530844">
                  <a:moveTo>
                    <a:pt x="0" y="0"/>
                  </a:moveTo>
                  <a:lnTo>
                    <a:pt x="491311" y="0"/>
                  </a:lnTo>
                  <a:lnTo>
                    <a:pt x="491311" y="530844"/>
                  </a:lnTo>
                  <a:lnTo>
                    <a:pt x="0" y="530844"/>
                  </a:lnTo>
                  <a:close/>
                </a:path>
              </a:pathLst>
            </a:custGeom>
            <a:solidFill>
              <a:srgbClr val="1D3055"/>
            </a:solidFill>
          </p:spPr>
        </p:sp>
      </p:grpSp>
      <p:sp>
        <p:nvSpPr>
          <p:cNvPr id="34" name="TextBox 22">
            <a:extLst>
              <a:ext uri="{FF2B5EF4-FFF2-40B4-BE49-F238E27FC236}">
                <a16:creationId xmlns:a16="http://schemas.microsoft.com/office/drawing/2014/main" id="{39B3A8AE-1C84-0A66-5F67-401E7F38C052}"/>
              </a:ext>
            </a:extLst>
          </p:cNvPr>
          <p:cNvSpPr txBox="1"/>
          <p:nvPr/>
        </p:nvSpPr>
        <p:spPr>
          <a:xfrm>
            <a:off x="11729180" y="3255148"/>
            <a:ext cx="4195774" cy="2954655"/>
          </a:xfrm>
          <a:prstGeom prst="rect">
            <a:avLst/>
          </a:prstGeom>
        </p:spPr>
        <p:txBody>
          <a:bodyPr lIns="0" tIns="0" rIns="0" bIns="0" rtlCol="0" anchor="t">
            <a:spAutoFit/>
          </a:bodyPr>
          <a:lstStyle/>
          <a:p>
            <a:pPr marL="342900" indent="-342900">
              <a:buFont typeface="Wingdings" panose="05000000000000000000" pitchFamily="2" charset="2"/>
              <a:buChar char="q"/>
            </a:pPr>
            <a:r>
              <a:rPr lang="en-US" sz="2400" dirty="0">
                <a:solidFill>
                  <a:srgbClr val="252422"/>
                </a:solidFill>
                <a:latin typeface="Inter Bold"/>
              </a:rPr>
              <a:t>VISUAL STUDIO CODE</a:t>
            </a:r>
          </a:p>
          <a:p>
            <a:pPr marL="342900" indent="-342900">
              <a:buFont typeface="Wingdings" panose="05000000000000000000" pitchFamily="2" charset="2"/>
              <a:buChar char="q"/>
            </a:pPr>
            <a:r>
              <a:rPr lang="en-US" sz="2400" dirty="0">
                <a:solidFill>
                  <a:srgbClr val="252422"/>
                </a:solidFill>
                <a:latin typeface="Inter Bold"/>
              </a:rPr>
              <a:t>JAVASCRIPT</a:t>
            </a:r>
          </a:p>
          <a:p>
            <a:pPr marL="342900" indent="-342900">
              <a:buFont typeface="Wingdings" panose="05000000000000000000" pitchFamily="2" charset="2"/>
              <a:buChar char="q"/>
            </a:pPr>
            <a:r>
              <a:rPr lang="en-US" sz="2400" dirty="0">
                <a:solidFill>
                  <a:srgbClr val="252422"/>
                </a:solidFill>
                <a:latin typeface="Inter Bold"/>
              </a:rPr>
              <a:t>REACT-JS</a:t>
            </a:r>
          </a:p>
          <a:p>
            <a:pPr marL="342900" indent="-342900">
              <a:buFont typeface="Wingdings" panose="05000000000000000000" pitchFamily="2" charset="2"/>
              <a:buChar char="q"/>
            </a:pPr>
            <a:r>
              <a:rPr lang="en-US" sz="2400" dirty="0">
                <a:solidFill>
                  <a:srgbClr val="252422"/>
                </a:solidFill>
                <a:latin typeface="Inter Bold"/>
              </a:rPr>
              <a:t>HTML</a:t>
            </a:r>
          </a:p>
          <a:p>
            <a:pPr marL="342900" indent="-342900">
              <a:buFont typeface="Wingdings" panose="05000000000000000000" pitchFamily="2" charset="2"/>
              <a:buChar char="q"/>
            </a:pPr>
            <a:r>
              <a:rPr lang="en-US" sz="2400" dirty="0">
                <a:solidFill>
                  <a:srgbClr val="252422"/>
                </a:solidFill>
                <a:latin typeface="Inter Bold"/>
              </a:rPr>
              <a:t>CSS</a:t>
            </a:r>
          </a:p>
          <a:p>
            <a:pPr marL="342900" indent="-342900">
              <a:buFont typeface="Wingdings" panose="05000000000000000000" pitchFamily="2" charset="2"/>
              <a:buChar char="q"/>
            </a:pPr>
            <a:r>
              <a:rPr lang="en-US" sz="2400" dirty="0">
                <a:solidFill>
                  <a:srgbClr val="252422"/>
                </a:solidFill>
                <a:latin typeface="Inter Bold"/>
              </a:rPr>
              <a:t>BOOTSTRAP</a:t>
            </a:r>
          </a:p>
          <a:p>
            <a:pPr marL="342900" indent="-342900">
              <a:buFont typeface="Wingdings" panose="05000000000000000000" pitchFamily="2" charset="2"/>
              <a:buChar char="q"/>
            </a:pPr>
            <a:r>
              <a:rPr lang="en-US" sz="2400" dirty="0">
                <a:solidFill>
                  <a:srgbClr val="252422"/>
                </a:solidFill>
                <a:latin typeface="Inter Bold"/>
              </a:rPr>
              <a:t>PYTHON</a:t>
            </a:r>
          </a:p>
          <a:p>
            <a:pPr marL="342900" indent="-342900">
              <a:buFont typeface="Wingdings" panose="05000000000000000000" pitchFamily="2" charset="2"/>
              <a:buChar char="q"/>
            </a:pPr>
            <a:r>
              <a:rPr lang="en-US" sz="2400" dirty="0">
                <a:solidFill>
                  <a:srgbClr val="252422"/>
                </a:solidFill>
                <a:latin typeface="Inter Bold"/>
              </a:rPr>
              <a:t>DJANGO</a:t>
            </a:r>
          </a:p>
        </p:txBody>
      </p:sp>
      <p:sp>
        <p:nvSpPr>
          <p:cNvPr id="5" name="Date Placeholder 4">
            <a:extLst>
              <a:ext uri="{FF2B5EF4-FFF2-40B4-BE49-F238E27FC236}">
                <a16:creationId xmlns:a16="http://schemas.microsoft.com/office/drawing/2014/main" id="{25B26E0A-A178-98AB-7986-90AFF067BB64}"/>
              </a:ext>
            </a:extLst>
          </p:cNvPr>
          <p:cNvSpPr>
            <a:spLocks noGrp="1"/>
          </p:cNvSpPr>
          <p:nvPr>
            <p:ph type="dt" sz="half" idx="10"/>
          </p:nvPr>
        </p:nvSpPr>
        <p:spPr>
          <a:xfrm>
            <a:off x="228600" y="9715500"/>
            <a:ext cx="2133600" cy="365125"/>
          </a:xfrm>
        </p:spPr>
        <p:txBody>
          <a:bodyPr/>
          <a:lstStyle/>
          <a:p>
            <a:fld id="{97B968C8-1F3B-461C-B4C1-FD104B6C07BD}" type="datetime1">
              <a:rPr lang="en-US" sz="1400" smtClean="0">
                <a:solidFill>
                  <a:schemeClr val="tx1">
                    <a:lumMod val="75000"/>
                    <a:lumOff val="25000"/>
                  </a:schemeClr>
                </a:solidFill>
              </a:rPr>
              <a:t>9/22/2022</a:t>
            </a:fld>
            <a:endParaRPr lang="en-US" dirty="0">
              <a:solidFill>
                <a:schemeClr val="tx1">
                  <a:lumMod val="75000"/>
                  <a:lumOff val="25000"/>
                </a:schemeClr>
              </a:solidFill>
            </a:endParaRPr>
          </a:p>
        </p:txBody>
      </p:sp>
      <p:sp>
        <p:nvSpPr>
          <p:cNvPr id="6" name="Footer Placeholder 5">
            <a:extLst>
              <a:ext uri="{FF2B5EF4-FFF2-40B4-BE49-F238E27FC236}">
                <a16:creationId xmlns:a16="http://schemas.microsoft.com/office/drawing/2014/main" id="{8BA0E71F-C16E-5F8C-40B5-0D007697A36E}"/>
              </a:ext>
            </a:extLst>
          </p:cNvPr>
          <p:cNvSpPr>
            <a:spLocks noGrp="1"/>
          </p:cNvSpPr>
          <p:nvPr>
            <p:ph type="ftr" sz="quarter" idx="11"/>
          </p:nvPr>
        </p:nvSpPr>
        <p:spPr>
          <a:xfrm>
            <a:off x="8339699" y="9733395"/>
            <a:ext cx="2895600" cy="365125"/>
          </a:xfrm>
        </p:spPr>
        <p:txBody>
          <a:bodyPr/>
          <a:lstStyle/>
          <a:p>
            <a:r>
              <a:rPr lang="en-US" sz="1400" dirty="0">
                <a:solidFill>
                  <a:schemeClr val="tx1">
                    <a:lumMod val="75000"/>
                    <a:lumOff val="25000"/>
                  </a:schemeClr>
                </a:solidFill>
              </a:rPr>
              <a:t>Smart SPL Automation System</a:t>
            </a:r>
          </a:p>
        </p:txBody>
      </p:sp>
      <p:sp>
        <p:nvSpPr>
          <p:cNvPr id="7" name="Slide Number Placeholder 6">
            <a:extLst>
              <a:ext uri="{FF2B5EF4-FFF2-40B4-BE49-F238E27FC236}">
                <a16:creationId xmlns:a16="http://schemas.microsoft.com/office/drawing/2014/main" id="{5A755C2A-3EC7-5564-7A4D-FE8B4B723E73}"/>
              </a:ext>
            </a:extLst>
          </p:cNvPr>
          <p:cNvSpPr>
            <a:spLocks noGrp="1"/>
          </p:cNvSpPr>
          <p:nvPr>
            <p:ph type="sldNum" sz="quarter" idx="12"/>
          </p:nvPr>
        </p:nvSpPr>
        <p:spPr>
          <a:xfrm>
            <a:off x="15773400" y="9715500"/>
            <a:ext cx="2133600" cy="365125"/>
          </a:xfrm>
        </p:spPr>
        <p:txBody>
          <a:bodyPr/>
          <a:lstStyle/>
          <a:p>
            <a:fld id="{B6F15528-21DE-4FAA-801E-634DDDAF4B2B}" type="slidenum">
              <a:rPr lang="en-US" sz="1400" smtClean="0">
                <a:solidFill>
                  <a:schemeClr val="tx1">
                    <a:lumMod val="75000"/>
                    <a:lumOff val="25000"/>
                  </a:schemeClr>
                </a:solidFill>
              </a:rPr>
              <a:pPr/>
              <a:t>22</a:t>
            </a:fld>
            <a:endParaRPr lang="en-US" dirty="0">
              <a:solidFill>
                <a:schemeClr val="tx1">
                  <a:lumMod val="75000"/>
                  <a:lumOff val="25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F3EE47-BA19-4B87-9436-72CA4CF704C7}"/>
              </a:ext>
            </a:extLst>
          </p:cNvPr>
          <p:cNvSpPr>
            <a:spLocks noGrp="1"/>
          </p:cNvSpPr>
          <p:nvPr>
            <p:ph type="dt" sz="half" idx="10"/>
          </p:nvPr>
        </p:nvSpPr>
        <p:spPr>
          <a:xfrm>
            <a:off x="533400" y="9639300"/>
            <a:ext cx="2133600" cy="365125"/>
          </a:xfrm>
        </p:spPr>
        <p:txBody>
          <a:bodyPr/>
          <a:lstStyle/>
          <a:p>
            <a:fld id="{529D1A65-3818-4734-AA6A-E12DEB87AFD0}" type="datetime1">
              <a:rPr lang="en-US" smtClean="0"/>
              <a:t>9/22/2022</a:t>
            </a:fld>
            <a:endParaRPr lang="en-US"/>
          </a:p>
        </p:txBody>
      </p:sp>
      <p:sp>
        <p:nvSpPr>
          <p:cNvPr id="5" name="Footer Placeholder 4">
            <a:extLst>
              <a:ext uri="{FF2B5EF4-FFF2-40B4-BE49-F238E27FC236}">
                <a16:creationId xmlns:a16="http://schemas.microsoft.com/office/drawing/2014/main" id="{363BD712-FC17-49F3-B828-5DDB43A18DF6}"/>
              </a:ext>
            </a:extLst>
          </p:cNvPr>
          <p:cNvSpPr>
            <a:spLocks noGrp="1"/>
          </p:cNvSpPr>
          <p:nvPr>
            <p:ph type="ftr" sz="quarter" idx="11"/>
          </p:nvPr>
        </p:nvSpPr>
        <p:spPr>
          <a:xfrm>
            <a:off x="8001000" y="96393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BB0FA854-CC19-4872-A7BA-5C8B2315F34C}"/>
              </a:ext>
            </a:extLst>
          </p:cNvPr>
          <p:cNvSpPr>
            <a:spLocks noGrp="1"/>
          </p:cNvSpPr>
          <p:nvPr>
            <p:ph type="sldNum" sz="quarter" idx="12"/>
          </p:nvPr>
        </p:nvSpPr>
        <p:spPr>
          <a:xfrm>
            <a:off x="15683345" y="9639300"/>
            <a:ext cx="2133600" cy="365125"/>
          </a:xfrm>
        </p:spPr>
        <p:txBody>
          <a:bodyPr/>
          <a:lstStyle/>
          <a:p>
            <a:fld id="{B6F15528-21DE-4FAA-801E-634DDDAF4B2B}" type="slidenum">
              <a:rPr lang="en-US" smtClean="0"/>
              <a:pPr/>
              <a:t>23</a:t>
            </a:fld>
            <a:endParaRPr lang="en-US"/>
          </a:p>
        </p:txBody>
      </p:sp>
      <p:sp>
        <p:nvSpPr>
          <p:cNvPr id="2" name="TextBox 9">
            <a:extLst>
              <a:ext uri="{FF2B5EF4-FFF2-40B4-BE49-F238E27FC236}">
                <a16:creationId xmlns:a16="http://schemas.microsoft.com/office/drawing/2014/main" id="{FE6D96DF-28AE-B154-ABE7-994734732E83}"/>
              </a:ext>
            </a:extLst>
          </p:cNvPr>
          <p:cNvSpPr txBox="1"/>
          <p:nvPr/>
        </p:nvSpPr>
        <p:spPr>
          <a:xfrm>
            <a:off x="3240275" y="1790700"/>
            <a:ext cx="7368903" cy="1477328"/>
          </a:xfrm>
          <a:prstGeom prst="rect">
            <a:avLst/>
          </a:prstGeom>
        </p:spPr>
        <p:txBody>
          <a:bodyPr lIns="0" tIns="0" rIns="0" bIns="0" rtlCol="0" anchor="t">
            <a:spAutoFit/>
          </a:bodyPr>
          <a:lstStyle/>
          <a:p>
            <a:r>
              <a:rPr lang="en-US" sz="9600" spc="-199" dirty="0">
                <a:solidFill>
                  <a:srgbClr val="1D3055"/>
                </a:solidFill>
                <a:latin typeface="Antonio Bold"/>
              </a:rPr>
              <a:t>LIMITATIONS</a:t>
            </a:r>
          </a:p>
        </p:txBody>
      </p:sp>
      <p:sp>
        <p:nvSpPr>
          <p:cNvPr id="3" name="TextBox 14">
            <a:extLst>
              <a:ext uri="{FF2B5EF4-FFF2-40B4-BE49-F238E27FC236}">
                <a16:creationId xmlns:a16="http://schemas.microsoft.com/office/drawing/2014/main" id="{B9539F90-123E-77A2-D3F9-B75A8C9EA0C0}"/>
              </a:ext>
            </a:extLst>
          </p:cNvPr>
          <p:cNvSpPr txBox="1"/>
          <p:nvPr/>
        </p:nvSpPr>
        <p:spPr>
          <a:xfrm>
            <a:off x="3240275" y="3695700"/>
            <a:ext cx="5175723" cy="1010598"/>
          </a:xfrm>
          <a:prstGeom prst="rect">
            <a:avLst/>
          </a:prstGeom>
        </p:spPr>
        <p:txBody>
          <a:bodyPr lIns="0" tIns="0" rIns="0" bIns="0" rtlCol="0" anchor="t">
            <a:spAutoFit/>
          </a:bodyPr>
          <a:lstStyle/>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a:p>
            <a:pPr marL="342900" indent="-342900">
              <a:lnSpc>
                <a:spcPts val="2714"/>
              </a:lnSpc>
              <a:buFont typeface="Wingdings" panose="05000000000000000000" pitchFamily="2" charset="2"/>
              <a:buChar char="q"/>
            </a:pPr>
            <a:endParaRPr lang="en-US" sz="1938" dirty="0">
              <a:solidFill>
                <a:srgbClr val="1D3055"/>
              </a:solidFill>
              <a:latin typeface="Inter"/>
            </a:endParaRPr>
          </a:p>
        </p:txBody>
      </p:sp>
      <p:pic>
        <p:nvPicPr>
          <p:cNvPr id="7" name="Picture 2">
            <a:extLst>
              <a:ext uri="{FF2B5EF4-FFF2-40B4-BE49-F238E27FC236}">
                <a16:creationId xmlns:a16="http://schemas.microsoft.com/office/drawing/2014/main" id="{DBAD66D3-A131-4666-295F-3AAB56DB53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200000">
            <a:off x="-6424182" y="2119233"/>
            <a:ext cx="12219260" cy="6048534"/>
          </a:xfrm>
          <a:prstGeom prst="rect">
            <a:avLst/>
          </a:prstGeom>
        </p:spPr>
      </p:pic>
      <p:sp>
        <p:nvSpPr>
          <p:cNvPr id="10" name="TextBox 14">
            <a:extLst>
              <a:ext uri="{FF2B5EF4-FFF2-40B4-BE49-F238E27FC236}">
                <a16:creationId xmlns:a16="http://schemas.microsoft.com/office/drawing/2014/main" id="{D805B27F-258C-6535-E43F-61BC73DC972C}"/>
              </a:ext>
            </a:extLst>
          </p:cNvPr>
          <p:cNvSpPr txBox="1"/>
          <p:nvPr/>
        </p:nvSpPr>
        <p:spPr>
          <a:xfrm>
            <a:off x="3277446" y="3695700"/>
            <a:ext cx="6323754" cy="2257093"/>
          </a:xfrm>
          <a:prstGeom prst="rect">
            <a:avLst/>
          </a:prstGeom>
        </p:spPr>
        <p:txBody>
          <a:bodyPr wrap="square" lIns="0" tIns="0" rIns="0" bIns="0" rtlCol="0" anchor="t">
            <a:spAutoFit/>
          </a:bodyPr>
          <a:lstStyle/>
          <a:p>
            <a:pPr marL="342900" indent="-342900">
              <a:lnSpc>
                <a:spcPct val="150000"/>
              </a:lnSpc>
              <a:buFont typeface="Wingdings" panose="05000000000000000000" pitchFamily="2" charset="2"/>
              <a:buChar char="q"/>
            </a:pPr>
            <a:r>
              <a:rPr lang="en-US" sz="2800" dirty="0">
                <a:solidFill>
                  <a:srgbClr val="1D3055"/>
                </a:solidFill>
                <a:latin typeface="Inter"/>
              </a:rPr>
              <a:t>Learning new technologies.</a:t>
            </a:r>
          </a:p>
          <a:p>
            <a:pPr marL="342900" indent="-342900">
              <a:lnSpc>
                <a:spcPct val="150000"/>
              </a:lnSpc>
              <a:buFont typeface="Wingdings" panose="05000000000000000000" pitchFamily="2" charset="2"/>
              <a:buChar char="q"/>
            </a:pPr>
            <a:r>
              <a:rPr lang="en-US" sz="2800" dirty="0">
                <a:solidFill>
                  <a:srgbClr val="1D3055"/>
                </a:solidFill>
                <a:latin typeface="Inter"/>
              </a:rPr>
              <a:t>Coding in a structured way.</a:t>
            </a:r>
          </a:p>
          <a:p>
            <a:pPr marL="342900" indent="-342900">
              <a:lnSpc>
                <a:spcPct val="150000"/>
              </a:lnSpc>
              <a:buFont typeface="Wingdings" panose="05000000000000000000" pitchFamily="2" charset="2"/>
              <a:buChar char="q"/>
            </a:pPr>
            <a:r>
              <a:rPr lang="en-US" sz="2800" dirty="0">
                <a:solidFill>
                  <a:srgbClr val="1D3055"/>
                </a:solidFill>
                <a:latin typeface="Inter"/>
              </a:rPr>
              <a:t>Data collection.</a:t>
            </a:r>
          </a:p>
          <a:p>
            <a:pPr>
              <a:lnSpc>
                <a:spcPts val="2714"/>
              </a:lnSpc>
            </a:pPr>
            <a:endParaRPr lang="en-US" sz="1938" dirty="0">
              <a:solidFill>
                <a:srgbClr val="1D3055"/>
              </a:solidFill>
              <a:latin typeface="Inter"/>
            </a:endParaRPr>
          </a:p>
        </p:txBody>
      </p:sp>
    </p:spTree>
    <p:extLst>
      <p:ext uri="{BB962C8B-B14F-4D97-AF65-F5344CB8AC3E}">
        <p14:creationId xmlns:p14="http://schemas.microsoft.com/office/powerpoint/2010/main" val="152908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49579" y="2070727"/>
            <a:ext cx="10366745" cy="9861366"/>
          </a:xfrm>
          <a:prstGeom prst="rect">
            <a:avLst/>
          </a:prstGeom>
        </p:spPr>
      </p:pic>
      <p:sp>
        <p:nvSpPr>
          <p:cNvPr id="11" name="AutoShape 11"/>
          <p:cNvSpPr/>
          <p:nvPr/>
        </p:nvSpPr>
        <p:spPr>
          <a:xfrm rot="-5416834">
            <a:off x="-999983" y="1999290"/>
            <a:ext cx="4220910" cy="0"/>
          </a:xfrm>
          <a:prstGeom prst="line">
            <a:avLst/>
          </a:prstGeom>
          <a:ln w="142875" cap="flat">
            <a:solidFill>
              <a:srgbClr val="FFD116"/>
            </a:solidFill>
            <a:prstDash val="solid"/>
            <a:headEnd type="none" w="sm" len="sm"/>
            <a:tailEnd type="none" w="sm" len="sm"/>
          </a:ln>
        </p:spPr>
      </p:sp>
      <p:grpSp>
        <p:nvGrpSpPr>
          <p:cNvPr id="12" name="Group 12"/>
          <p:cNvGrpSpPr/>
          <p:nvPr/>
        </p:nvGrpSpPr>
        <p:grpSpPr>
          <a:xfrm>
            <a:off x="16788155" y="698051"/>
            <a:ext cx="330649" cy="33064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116"/>
            </a:solidFill>
          </p:spPr>
        </p:sp>
      </p:grpSp>
      <p:grpSp>
        <p:nvGrpSpPr>
          <p:cNvPr id="14" name="Group 14"/>
          <p:cNvGrpSpPr/>
          <p:nvPr/>
        </p:nvGrpSpPr>
        <p:grpSpPr>
          <a:xfrm>
            <a:off x="17261679" y="698051"/>
            <a:ext cx="330649" cy="330649"/>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055"/>
            </a:solidFill>
          </p:spPr>
        </p:sp>
      </p:grpSp>
      <p:grpSp>
        <p:nvGrpSpPr>
          <p:cNvPr id="16" name="Group 16"/>
          <p:cNvGrpSpPr/>
          <p:nvPr/>
        </p:nvGrpSpPr>
        <p:grpSpPr>
          <a:xfrm>
            <a:off x="16316213" y="698051"/>
            <a:ext cx="330649" cy="330649"/>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055"/>
            </a:solidFill>
          </p:spPr>
        </p:sp>
      </p:grpSp>
      <p:sp>
        <p:nvSpPr>
          <p:cNvPr id="18" name="TextBox 18"/>
          <p:cNvSpPr txBox="1"/>
          <p:nvPr/>
        </p:nvSpPr>
        <p:spPr>
          <a:xfrm>
            <a:off x="1528756" y="2126696"/>
            <a:ext cx="11106153" cy="1013098"/>
          </a:xfrm>
          <a:prstGeom prst="rect">
            <a:avLst/>
          </a:prstGeom>
        </p:spPr>
        <p:txBody>
          <a:bodyPr lIns="0" tIns="0" rIns="0" bIns="0" rtlCol="0" anchor="t">
            <a:spAutoFit/>
          </a:bodyPr>
          <a:lstStyle/>
          <a:p>
            <a:pPr>
              <a:lnSpc>
                <a:spcPts val="7938"/>
              </a:lnSpc>
            </a:pPr>
            <a:r>
              <a:rPr lang="en-US" sz="7632" spc="-206" dirty="0">
                <a:solidFill>
                  <a:srgbClr val="000000"/>
                </a:solidFill>
                <a:latin typeface="Antonio Bold"/>
              </a:rPr>
              <a:t>CHALLENGES FACED</a:t>
            </a:r>
          </a:p>
        </p:txBody>
      </p:sp>
      <p:sp>
        <p:nvSpPr>
          <p:cNvPr id="20" name="TextBox 14">
            <a:extLst>
              <a:ext uri="{FF2B5EF4-FFF2-40B4-BE49-F238E27FC236}">
                <a16:creationId xmlns:a16="http://schemas.microsoft.com/office/drawing/2014/main" id="{6BBB04FD-702B-3866-A547-09B3D43DF530}"/>
              </a:ext>
            </a:extLst>
          </p:cNvPr>
          <p:cNvSpPr txBox="1"/>
          <p:nvPr/>
        </p:nvSpPr>
        <p:spPr>
          <a:xfrm>
            <a:off x="1528756" y="3655052"/>
            <a:ext cx="11543008" cy="4062651"/>
          </a:xfrm>
          <a:prstGeom prst="rect">
            <a:avLst/>
          </a:prstGeom>
        </p:spPr>
        <p:txBody>
          <a:bodyPr wrap="square" lIns="0" tIns="0" rIns="0" bIns="0" rtlCol="0" anchor="t">
            <a:spAutoFit/>
          </a:bodyPr>
          <a:lstStyle/>
          <a:p>
            <a:pPr marL="457200" indent="-457200">
              <a:spcAft>
                <a:spcPts val="1200"/>
              </a:spcAft>
              <a:buFont typeface="Wingdings" panose="05000000000000000000" pitchFamily="2" charset="2"/>
              <a:buChar char="q"/>
            </a:pPr>
            <a:r>
              <a:rPr lang="en-US" sz="3200" dirty="0">
                <a:solidFill>
                  <a:srgbClr val="001847"/>
                </a:solidFill>
                <a:latin typeface="Inter"/>
              </a:rPr>
              <a:t>Completing the project within proposed time and meet the deadline</a:t>
            </a:r>
            <a:endParaRPr lang="en-US" sz="3200" dirty="0">
              <a:solidFill>
                <a:srgbClr val="1D3055"/>
              </a:solidFill>
              <a:latin typeface="Inter"/>
            </a:endParaRPr>
          </a:p>
          <a:p>
            <a:pPr marL="457200" indent="-457200">
              <a:spcAft>
                <a:spcPts val="1200"/>
              </a:spcAft>
              <a:buFont typeface="Wingdings" panose="05000000000000000000" pitchFamily="2" charset="2"/>
              <a:buChar char="q"/>
            </a:pPr>
            <a:r>
              <a:rPr lang="en-US" sz="3200" dirty="0">
                <a:solidFill>
                  <a:srgbClr val="1D3055"/>
                </a:solidFill>
                <a:latin typeface="Inter"/>
              </a:rPr>
              <a:t>Working with new technology</a:t>
            </a:r>
          </a:p>
          <a:p>
            <a:pPr marL="457200" indent="-457200">
              <a:spcAft>
                <a:spcPts val="1200"/>
              </a:spcAft>
              <a:buFont typeface="Wingdings" panose="05000000000000000000" pitchFamily="2" charset="2"/>
              <a:buChar char="q"/>
            </a:pPr>
            <a:r>
              <a:rPr lang="en-US" sz="3200" dirty="0">
                <a:solidFill>
                  <a:srgbClr val="001847"/>
                </a:solidFill>
                <a:effectLst/>
                <a:latin typeface="Inter" panose="020B0604020202020204" charset="0"/>
                <a:ea typeface="Inter" panose="020B0604020202020204" charset="0"/>
              </a:rPr>
              <a:t>Defining the requirements of the software development project.</a:t>
            </a:r>
          </a:p>
          <a:p>
            <a:pPr marL="457200" indent="-457200">
              <a:spcAft>
                <a:spcPts val="1200"/>
              </a:spcAft>
              <a:buFont typeface="Wingdings" panose="05000000000000000000" pitchFamily="2" charset="2"/>
              <a:buChar char="q"/>
            </a:pPr>
            <a:r>
              <a:rPr lang="en-US" sz="3200" dirty="0">
                <a:solidFill>
                  <a:srgbClr val="001847"/>
                </a:solidFill>
                <a:latin typeface="Inter" panose="020B0604020202020204" charset="0"/>
                <a:ea typeface="Inter" panose="020B0604020202020204" charset="0"/>
              </a:rPr>
              <a:t>Planning the project modules and functionality.</a:t>
            </a:r>
            <a:endParaRPr lang="en-US" sz="3200" dirty="0">
              <a:solidFill>
                <a:srgbClr val="001847"/>
              </a:solidFill>
              <a:effectLst/>
              <a:latin typeface="Inter" panose="020B0604020202020204" charset="0"/>
              <a:ea typeface="Inter" panose="020B0604020202020204" charset="0"/>
            </a:endParaRPr>
          </a:p>
          <a:p>
            <a:pPr marL="457200" indent="-457200">
              <a:spcAft>
                <a:spcPts val="1200"/>
              </a:spcAft>
              <a:buFont typeface="Wingdings" panose="05000000000000000000" pitchFamily="2" charset="2"/>
              <a:buChar char="q"/>
            </a:pPr>
            <a:endParaRPr lang="en-US" sz="3200" dirty="0">
              <a:solidFill>
                <a:srgbClr val="1D3055"/>
              </a:solidFill>
              <a:latin typeface="Inter"/>
            </a:endParaRPr>
          </a:p>
        </p:txBody>
      </p:sp>
      <p:sp>
        <p:nvSpPr>
          <p:cNvPr id="2" name="Date Placeholder 1">
            <a:extLst>
              <a:ext uri="{FF2B5EF4-FFF2-40B4-BE49-F238E27FC236}">
                <a16:creationId xmlns:a16="http://schemas.microsoft.com/office/drawing/2014/main" id="{E6B7EE1E-679D-BFF4-09B0-9DD704F01780}"/>
              </a:ext>
            </a:extLst>
          </p:cNvPr>
          <p:cNvSpPr>
            <a:spLocks noGrp="1"/>
          </p:cNvSpPr>
          <p:nvPr>
            <p:ph type="dt" sz="half" idx="10"/>
          </p:nvPr>
        </p:nvSpPr>
        <p:spPr>
          <a:xfrm>
            <a:off x="304800" y="9639300"/>
            <a:ext cx="2133600" cy="365125"/>
          </a:xfrm>
        </p:spPr>
        <p:txBody>
          <a:bodyPr/>
          <a:lstStyle/>
          <a:p>
            <a:fld id="{D272972A-C609-4300-9363-7415AF257F6A}" type="datetime1">
              <a:rPr lang="en-US" sz="1400" smtClean="0"/>
              <a:t>9/22/2022</a:t>
            </a:fld>
            <a:endParaRPr lang="en-US" dirty="0"/>
          </a:p>
        </p:txBody>
      </p:sp>
      <p:sp>
        <p:nvSpPr>
          <p:cNvPr id="3" name="Footer Placeholder 2">
            <a:extLst>
              <a:ext uri="{FF2B5EF4-FFF2-40B4-BE49-F238E27FC236}">
                <a16:creationId xmlns:a16="http://schemas.microsoft.com/office/drawing/2014/main" id="{D12812C4-BF9E-544A-B81D-8B66B09B27B7}"/>
              </a:ext>
            </a:extLst>
          </p:cNvPr>
          <p:cNvSpPr>
            <a:spLocks noGrp="1"/>
          </p:cNvSpPr>
          <p:nvPr>
            <p:ph type="ftr" sz="quarter" idx="11"/>
          </p:nvPr>
        </p:nvSpPr>
        <p:spPr>
          <a:xfrm>
            <a:off x="8301779" y="9639300"/>
            <a:ext cx="2895600" cy="365125"/>
          </a:xfrm>
        </p:spPr>
        <p:txBody>
          <a:bodyPr/>
          <a:lstStyle/>
          <a:p>
            <a:r>
              <a:rPr lang="en-US" sz="1400" dirty="0"/>
              <a:t>Smart SPL Automation System</a:t>
            </a:r>
          </a:p>
        </p:txBody>
      </p:sp>
      <p:sp>
        <p:nvSpPr>
          <p:cNvPr id="4" name="Slide Number Placeholder 3">
            <a:extLst>
              <a:ext uri="{FF2B5EF4-FFF2-40B4-BE49-F238E27FC236}">
                <a16:creationId xmlns:a16="http://schemas.microsoft.com/office/drawing/2014/main" id="{70FC9301-ECA7-2186-4E14-D1EB7B014A34}"/>
              </a:ext>
            </a:extLst>
          </p:cNvPr>
          <p:cNvSpPr>
            <a:spLocks noGrp="1"/>
          </p:cNvSpPr>
          <p:nvPr>
            <p:ph type="sldNum" sz="quarter" idx="12"/>
          </p:nvPr>
        </p:nvSpPr>
        <p:spPr>
          <a:xfrm>
            <a:off x="15457991" y="9639300"/>
            <a:ext cx="2133600" cy="365125"/>
          </a:xfrm>
        </p:spPr>
        <p:txBody>
          <a:bodyPr/>
          <a:lstStyle/>
          <a:p>
            <a:fld id="{B6F15528-21DE-4FAA-801E-634DDDAF4B2B}" type="slidenum">
              <a:rPr lang="en-US" sz="1400" smtClean="0"/>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003" t="16305" b="5691"/>
          <a:stretch>
            <a:fillRect/>
          </a:stretch>
        </p:blipFill>
        <p:spPr>
          <a:xfrm>
            <a:off x="0" y="0"/>
            <a:ext cx="18288000" cy="10287000"/>
          </a:xfrm>
          <a:prstGeom prst="rect">
            <a:avLst/>
          </a:prstGeom>
        </p:spPr>
      </p:pic>
      <p:grpSp>
        <p:nvGrpSpPr>
          <p:cNvPr id="23" name="Group 23"/>
          <p:cNvGrpSpPr/>
          <p:nvPr/>
        </p:nvGrpSpPr>
        <p:grpSpPr>
          <a:xfrm>
            <a:off x="8977884" y="9092975"/>
            <a:ext cx="330649" cy="330649"/>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116"/>
            </a:solidFill>
          </p:spPr>
        </p:sp>
      </p:grpSp>
      <p:grpSp>
        <p:nvGrpSpPr>
          <p:cNvPr id="25" name="Group 25"/>
          <p:cNvGrpSpPr/>
          <p:nvPr/>
        </p:nvGrpSpPr>
        <p:grpSpPr>
          <a:xfrm>
            <a:off x="9451409" y="9092975"/>
            <a:ext cx="330649" cy="330649"/>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055"/>
            </a:solidFill>
          </p:spPr>
        </p:sp>
      </p:grpSp>
      <p:grpSp>
        <p:nvGrpSpPr>
          <p:cNvPr id="27" name="Group 27"/>
          <p:cNvGrpSpPr/>
          <p:nvPr/>
        </p:nvGrpSpPr>
        <p:grpSpPr>
          <a:xfrm>
            <a:off x="8505942" y="9092975"/>
            <a:ext cx="330649" cy="330649"/>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055"/>
            </a:solidFill>
          </p:spPr>
        </p:sp>
      </p:grpSp>
      <p:sp>
        <p:nvSpPr>
          <p:cNvPr id="29" name="TextBox 9">
            <a:extLst>
              <a:ext uri="{FF2B5EF4-FFF2-40B4-BE49-F238E27FC236}">
                <a16:creationId xmlns:a16="http://schemas.microsoft.com/office/drawing/2014/main" id="{CC1F00D7-278B-B11B-2420-F9CA827138D3}"/>
              </a:ext>
            </a:extLst>
          </p:cNvPr>
          <p:cNvSpPr txBox="1"/>
          <p:nvPr/>
        </p:nvSpPr>
        <p:spPr>
          <a:xfrm>
            <a:off x="7620000" y="2019300"/>
            <a:ext cx="9982200" cy="1354217"/>
          </a:xfrm>
          <a:prstGeom prst="rect">
            <a:avLst/>
          </a:prstGeom>
        </p:spPr>
        <p:txBody>
          <a:bodyPr wrap="square" lIns="0" tIns="0" rIns="0" bIns="0" rtlCol="0" anchor="t">
            <a:spAutoFit/>
          </a:bodyPr>
          <a:lstStyle/>
          <a:p>
            <a:r>
              <a:rPr lang="en-US" sz="8800" spc="-199" dirty="0">
                <a:solidFill>
                  <a:srgbClr val="1D3055"/>
                </a:solidFill>
                <a:latin typeface="Antonio Bold"/>
              </a:rPr>
              <a:t>FUTURE WORK</a:t>
            </a:r>
          </a:p>
        </p:txBody>
      </p:sp>
      <p:sp>
        <p:nvSpPr>
          <p:cNvPr id="30" name="TextBox 14">
            <a:extLst>
              <a:ext uri="{FF2B5EF4-FFF2-40B4-BE49-F238E27FC236}">
                <a16:creationId xmlns:a16="http://schemas.microsoft.com/office/drawing/2014/main" id="{99CD0DA5-6025-841C-81AA-642E90FDE4F5}"/>
              </a:ext>
            </a:extLst>
          </p:cNvPr>
          <p:cNvSpPr txBox="1"/>
          <p:nvPr/>
        </p:nvSpPr>
        <p:spPr>
          <a:xfrm>
            <a:off x="7620000" y="4012665"/>
            <a:ext cx="7848600" cy="984885"/>
          </a:xfrm>
          <a:prstGeom prst="rect">
            <a:avLst/>
          </a:prstGeom>
        </p:spPr>
        <p:txBody>
          <a:bodyPr wrap="square" lIns="0" tIns="0" rIns="0" bIns="0" rtlCol="0" anchor="t">
            <a:spAutoFit/>
          </a:bodyPr>
          <a:lstStyle/>
          <a:p>
            <a:pPr marL="457200" indent="-457200">
              <a:buFont typeface="Wingdings" panose="05000000000000000000" pitchFamily="2" charset="2"/>
              <a:buChar char="q"/>
            </a:pPr>
            <a:r>
              <a:rPr lang="en-US" sz="3200" dirty="0">
                <a:solidFill>
                  <a:srgbClr val="1D3055"/>
                </a:solidFill>
                <a:latin typeface="Inter"/>
              </a:rPr>
              <a:t>Add Post notice and announcements</a:t>
            </a:r>
          </a:p>
          <a:p>
            <a:pPr marL="457200" indent="-457200">
              <a:buFont typeface="Wingdings" panose="05000000000000000000" pitchFamily="2" charset="2"/>
              <a:buChar char="q"/>
            </a:pPr>
            <a:r>
              <a:rPr lang="en-US" sz="3200" dirty="0">
                <a:solidFill>
                  <a:srgbClr val="1D3055"/>
                </a:solidFill>
                <a:latin typeface="Inter"/>
              </a:rPr>
              <a:t>Add Chatting and SMS option</a:t>
            </a:r>
          </a:p>
        </p:txBody>
      </p:sp>
      <p:sp>
        <p:nvSpPr>
          <p:cNvPr id="3" name="Date Placeholder 2">
            <a:extLst>
              <a:ext uri="{FF2B5EF4-FFF2-40B4-BE49-F238E27FC236}">
                <a16:creationId xmlns:a16="http://schemas.microsoft.com/office/drawing/2014/main" id="{8074A036-5F77-2301-BFBB-DBC019E6B83C}"/>
              </a:ext>
            </a:extLst>
          </p:cNvPr>
          <p:cNvSpPr>
            <a:spLocks noGrp="1"/>
          </p:cNvSpPr>
          <p:nvPr>
            <p:ph type="dt" sz="half" idx="10"/>
          </p:nvPr>
        </p:nvSpPr>
        <p:spPr>
          <a:xfrm>
            <a:off x="304800" y="9715500"/>
            <a:ext cx="2133600" cy="365125"/>
          </a:xfrm>
        </p:spPr>
        <p:txBody>
          <a:bodyPr/>
          <a:lstStyle/>
          <a:p>
            <a:fld id="{1B887335-904A-4AC2-86AD-091705A18123}" type="datetime1">
              <a:rPr lang="en-US" sz="1400" smtClean="0"/>
              <a:t>9/22/2022</a:t>
            </a:fld>
            <a:endParaRPr lang="en-US" dirty="0"/>
          </a:p>
        </p:txBody>
      </p:sp>
      <p:sp>
        <p:nvSpPr>
          <p:cNvPr id="4" name="Footer Placeholder 3">
            <a:extLst>
              <a:ext uri="{FF2B5EF4-FFF2-40B4-BE49-F238E27FC236}">
                <a16:creationId xmlns:a16="http://schemas.microsoft.com/office/drawing/2014/main" id="{A04D9798-1255-BB2F-C00D-802969C77611}"/>
              </a:ext>
            </a:extLst>
          </p:cNvPr>
          <p:cNvSpPr>
            <a:spLocks noGrp="1"/>
          </p:cNvSpPr>
          <p:nvPr>
            <p:ph type="ftr" sz="quarter" idx="11"/>
          </p:nvPr>
        </p:nvSpPr>
        <p:spPr>
          <a:xfrm>
            <a:off x="7695409" y="9747762"/>
            <a:ext cx="2895600" cy="365125"/>
          </a:xfrm>
        </p:spPr>
        <p:txBody>
          <a:bodyPr/>
          <a:lstStyle/>
          <a:p>
            <a:r>
              <a:rPr lang="en-US" sz="1400" dirty="0"/>
              <a:t>Smart SPL Automation System</a:t>
            </a:r>
          </a:p>
        </p:txBody>
      </p:sp>
      <p:sp>
        <p:nvSpPr>
          <p:cNvPr id="5" name="Slide Number Placeholder 4">
            <a:extLst>
              <a:ext uri="{FF2B5EF4-FFF2-40B4-BE49-F238E27FC236}">
                <a16:creationId xmlns:a16="http://schemas.microsoft.com/office/drawing/2014/main" id="{89BD3013-199D-E39E-D699-AF79B786B505}"/>
              </a:ext>
            </a:extLst>
          </p:cNvPr>
          <p:cNvSpPr>
            <a:spLocks noGrp="1"/>
          </p:cNvSpPr>
          <p:nvPr>
            <p:ph type="sldNum" sz="quarter" idx="12"/>
          </p:nvPr>
        </p:nvSpPr>
        <p:spPr>
          <a:xfrm>
            <a:off x="15468600" y="9715500"/>
            <a:ext cx="2133600" cy="365125"/>
          </a:xfrm>
        </p:spPr>
        <p:txBody>
          <a:bodyPr/>
          <a:lstStyle/>
          <a:p>
            <a:fld id="{B6F15528-21DE-4FAA-801E-634DDDAF4B2B}" type="slidenum">
              <a:rPr lang="en-US" sz="1400"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144435" y="769183"/>
            <a:ext cx="16905574" cy="8748635"/>
          </a:xfrm>
          <a:prstGeom prst="rect">
            <a:avLst/>
          </a:prstGeom>
        </p:spPr>
      </p:pic>
      <p:pic>
        <p:nvPicPr>
          <p:cNvPr id="4" name="Picture 4"/>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526861" y="769183"/>
            <a:ext cx="16905574" cy="8748635"/>
          </a:xfrm>
          <a:prstGeom prst="rect">
            <a:avLst/>
          </a:prstGeom>
        </p:spPr>
      </p:pic>
      <p:grpSp>
        <p:nvGrpSpPr>
          <p:cNvPr id="5" name="Group 5"/>
          <p:cNvGrpSpPr/>
          <p:nvPr/>
        </p:nvGrpSpPr>
        <p:grpSpPr>
          <a:xfrm>
            <a:off x="2161755" y="1638300"/>
            <a:ext cx="16104474" cy="8104909"/>
            <a:chOff x="0" y="0"/>
            <a:chExt cx="21472632" cy="10806546"/>
          </a:xfrm>
        </p:grpSpPr>
        <p:pic>
          <p:nvPicPr>
            <p:cNvPr id="6" name="Picture 6"/>
            <p:cNvPicPr>
              <a:picLocks noChangeAspect="1"/>
            </p:cNvPicPr>
            <p:nvPr/>
          </p:nvPicPr>
          <p:blipFill>
            <a:blip r:embed="rId5">
              <a:alphaModFix amt="50000"/>
            </a:blip>
            <a:srcRect l="6042" t="16516" r="5712" b="16866"/>
            <a:stretch>
              <a:fillRect/>
            </a:stretch>
          </p:blipFill>
          <p:spPr>
            <a:xfrm>
              <a:off x="0" y="0"/>
              <a:ext cx="21472632" cy="10806546"/>
            </a:xfrm>
            <a:prstGeom prst="rect">
              <a:avLst/>
            </a:prstGeom>
          </p:spPr>
        </p:pic>
      </p:grpSp>
      <p:sp>
        <p:nvSpPr>
          <p:cNvPr id="7" name="TextBox 7"/>
          <p:cNvSpPr txBox="1"/>
          <p:nvPr/>
        </p:nvSpPr>
        <p:spPr>
          <a:xfrm>
            <a:off x="4172624" y="3972928"/>
            <a:ext cx="9942753" cy="2369718"/>
          </a:xfrm>
          <a:prstGeom prst="rect">
            <a:avLst/>
          </a:prstGeom>
        </p:spPr>
        <p:txBody>
          <a:bodyPr lIns="0" tIns="0" rIns="0" bIns="0" rtlCol="0" anchor="t">
            <a:spAutoFit/>
          </a:bodyPr>
          <a:lstStyle/>
          <a:p>
            <a:pPr algn="ctr">
              <a:lnSpc>
                <a:spcPts val="18610"/>
              </a:lnSpc>
            </a:pPr>
            <a:r>
              <a:rPr lang="en-US" sz="15771" spc="-425" dirty="0">
                <a:solidFill>
                  <a:srgbClr val="FFFFFF"/>
                </a:solidFill>
                <a:latin typeface="Antonio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grpSp>
        <p:nvGrpSpPr>
          <p:cNvPr id="8" name="Group 8"/>
          <p:cNvGrpSpPr/>
          <p:nvPr/>
        </p:nvGrpSpPr>
        <p:grpSpPr>
          <a:xfrm>
            <a:off x="1028700" y="1158938"/>
            <a:ext cx="7937148" cy="3877569"/>
            <a:chOff x="0" y="0"/>
            <a:chExt cx="4610575" cy="2252424"/>
          </a:xfrm>
        </p:grpSpPr>
        <p:sp>
          <p:nvSpPr>
            <p:cNvPr id="9" name="Freeform 9"/>
            <p:cNvSpPr/>
            <p:nvPr/>
          </p:nvSpPr>
          <p:spPr>
            <a:xfrm>
              <a:off x="0" y="0"/>
              <a:ext cx="4610574" cy="2252424"/>
            </a:xfrm>
            <a:custGeom>
              <a:avLst/>
              <a:gdLst/>
              <a:ahLst/>
              <a:cxnLst/>
              <a:rect l="l" t="t" r="r" b="b"/>
              <a:pathLst>
                <a:path w="4610574" h="2252424">
                  <a:moveTo>
                    <a:pt x="0" y="0"/>
                  </a:moveTo>
                  <a:lnTo>
                    <a:pt x="4610574" y="0"/>
                  </a:lnTo>
                  <a:lnTo>
                    <a:pt x="4610574" y="2252424"/>
                  </a:lnTo>
                  <a:lnTo>
                    <a:pt x="0" y="2252424"/>
                  </a:lnTo>
                  <a:close/>
                </a:path>
              </a:pathLst>
            </a:custGeom>
            <a:solidFill>
              <a:srgbClr val="1D3055"/>
            </a:solidFill>
          </p:spPr>
        </p:sp>
      </p:grpSp>
      <p:sp>
        <p:nvSpPr>
          <p:cNvPr id="10" name="TextBox 10"/>
          <p:cNvSpPr txBox="1"/>
          <p:nvPr/>
        </p:nvSpPr>
        <p:spPr>
          <a:xfrm>
            <a:off x="1456263" y="3059857"/>
            <a:ext cx="7082020" cy="756617"/>
          </a:xfrm>
          <a:prstGeom prst="rect">
            <a:avLst/>
          </a:prstGeom>
        </p:spPr>
        <p:txBody>
          <a:bodyPr lIns="0" tIns="0" rIns="0" bIns="0" rtlCol="0" anchor="t">
            <a:spAutoFit/>
          </a:bodyPr>
          <a:lstStyle/>
          <a:p>
            <a:pPr algn="ctr">
              <a:lnSpc>
                <a:spcPts val="5942"/>
              </a:lnSpc>
            </a:pPr>
            <a:r>
              <a:rPr lang="en-US" sz="5714" spc="-154" dirty="0">
                <a:solidFill>
                  <a:srgbClr val="FFFFFF"/>
                </a:solidFill>
                <a:latin typeface="Antonio Bold"/>
              </a:rPr>
              <a:t>MEET OUR TEAM MEMBERS</a:t>
            </a:r>
          </a:p>
        </p:txBody>
      </p:sp>
      <p:sp>
        <p:nvSpPr>
          <p:cNvPr id="11" name="TextBox 11"/>
          <p:cNvSpPr txBox="1"/>
          <p:nvPr/>
        </p:nvSpPr>
        <p:spPr>
          <a:xfrm>
            <a:off x="2815422" y="2416135"/>
            <a:ext cx="4363701" cy="424010"/>
          </a:xfrm>
          <a:prstGeom prst="rect">
            <a:avLst/>
          </a:prstGeom>
        </p:spPr>
        <p:txBody>
          <a:bodyPr lIns="0" tIns="0" rIns="0" bIns="0" rtlCol="0" anchor="t">
            <a:spAutoFit/>
          </a:bodyPr>
          <a:lstStyle/>
          <a:p>
            <a:pPr algn="ctr">
              <a:lnSpc>
                <a:spcPts val="3404"/>
              </a:lnSpc>
            </a:pPr>
            <a:r>
              <a:rPr lang="en-US" sz="2431" dirty="0">
                <a:solidFill>
                  <a:srgbClr val="FFD116"/>
                </a:solidFill>
                <a:latin typeface="Inter"/>
              </a:rPr>
              <a:t>TEAM MEMBER</a:t>
            </a:r>
          </a:p>
        </p:txBody>
      </p:sp>
      <p:sp>
        <p:nvSpPr>
          <p:cNvPr id="12" name="TextBox 12"/>
          <p:cNvSpPr txBox="1"/>
          <p:nvPr/>
        </p:nvSpPr>
        <p:spPr>
          <a:xfrm>
            <a:off x="1031726" y="7362217"/>
            <a:ext cx="3702200" cy="497440"/>
          </a:xfrm>
          <a:prstGeom prst="rect">
            <a:avLst/>
          </a:prstGeom>
        </p:spPr>
        <p:txBody>
          <a:bodyPr lIns="0" tIns="0" rIns="0" bIns="0" rtlCol="0" anchor="t">
            <a:spAutoFit/>
          </a:bodyPr>
          <a:lstStyle/>
          <a:p>
            <a:pPr algn="r">
              <a:lnSpc>
                <a:spcPts val="4091"/>
              </a:lnSpc>
            </a:pPr>
            <a:r>
              <a:rPr lang="en-US" sz="2922" dirty="0">
                <a:solidFill>
                  <a:srgbClr val="000000"/>
                </a:solidFill>
                <a:latin typeface="Inter Bold"/>
              </a:rPr>
              <a:t>Md. </a:t>
            </a:r>
            <a:r>
              <a:rPr lang="en-US" sz="2922" dirty="0" err="1">
                <a:solidFill>
                  <a:srgbClr val="000000"/>
                </a:solidFill>
                <a:latin typeface="Inter Bold"/>
              </a:rPr>
              <a:t>Rayhan</a:t>
            </a:r>
            <a:r>
              <a:rPr lang="en-US" sz="2922" dirty="0">
                <a:solidFill>
                  <a:srgbClr val="000000"/>
                </a:solidFill>
                <a:latin typeface="Inter Bold"/>
              </a:rPr>
              <a:t> </a:t>
            </a:r>
            <a:r>
              <a:rPr lang="en-US" sz="2922" dirty="0" err="1">
                <a:solidFill>
                  <a:srgbClr val="000000"/>
                </a:solidFill>
                <a:latin typeface="Inter Bold"/>
              </a:rPr>
              <a:t>Billah</a:t>
            </a:r>
            <a:endParaRPr lang="en-US" sz="2922" dirty="0">
              <a:solidFill>
                <a:srgbClr val="000000"/>
              </a:solidFill>
              <a:latin typeface="Inter Bold"/>
            </a:endParaRPr>
          </a:p>
        </p:txBody>
      </p:sp>
      <p:sp>
        <p:nvSpPr>
          <p:cNvPr id="13" name="TextBox 13"/>
          <p:cNvSpPr txBox="1"/>
          <p:nvPr/>
        </p:nvSpPr>
        <p:spPr>
          <a:xfrm>
            <a:off x="13406859" y="7362217"/>
            <a:ext cx="3852441" cy="495169"/>
          </a:xfrm>
          <a:prstGeom prst="rect">
            <a:avLst/>
          </a:prstGeom>
        </p:spPr>
        <p:txBody>
          <a:bodyPr lIns="0" tIns="0" rIns="0" bIns="0" rtlCol="0" anchor="t">
            <a:spAutoFit/>
          </a:bodyPr>
          <a:lstStyle/>
          <a:p>
            <a:pPr>
              <a:lnSpc>
                <a:spcPts val="4091"/>
              </a:lnSpc>
            </a:pPr>
            <a:r>
              <a:rPr lang="en-US" sz="2922" spc="-58" dirty="0">
                <a:solidFill>
                  <a:srgbClr val="000000"/>
                </a:solidFill>
                <a:latin typeface="Inter Bold"/>
              </a:rPr>
              <a:t>Ayesha Nasrin </a:t>
            </a:r>
            <a:r>
              <a:rPr lang="en-US" sz="2922" spc="-58" dirty="0" err="1">
                <a:solidFill>
                  <a:srgbClr val="000000"/>
                </a:solidFill>
                <a:latin typeface="Inter Bold"/>
              </a:rPr>
              <a:t>Ripa</a:t>
            </a:r>
            <a:endParaRPr lang="en-US" sz="2922" spc="-58" dirty="0">
              <a:solidFill>
                <a:srgbClr val="000000"/>
              </a:solidFill>
              <a:latin typeface="Inter Bold"/>
            </a:endParaRPr>
          </a:p>
        </p:txBody>
      </p:sp>
      <p:sp>
        <p:nvSpPr>
          <p:cNvPr id="14" name="TextBox 14"/>
          <p:cNvSpPr txBox="1"/>
          <p:nvPr/>
        </p:nvSpPr>
        <p:spPr>
          <a:xfrm>
            <a:off x="13406859" y="3302377"/>
            <a:ext cx="3852441" cy="495169"/>
          </a:xfrm>
          <a:prstGeom prst="rect">
            <a:avLst/>
          </a:prstGeom>
        </p:spPr>
        <p:txBody>
          <a:bodyPr lIns="0" tIns="0" rIns="0" bIns="0" rtlCol="0" anchor="t">
            <a:spAutoFit/>
          </a:bodyPr>
          <a:lstStyle/>
          <a:p>
            <a:pPr>
              <a:lnSpc>
                <a:spcPts val="4091"/>
              </a:lnSpc>
            </a:pPr>
            <a:r>
              <a:rPr lang="en-US" sz="2922" spc="-58" dirty="0">
                <a:solidFill>
                  <a:srgbClr val="000000"/>
                </a:solidFill>
                <a:latin typeface="Inter Bold"/>
              </a:rPr>
              <a:t>Sunaan Sultan</a:t>
            </a:r>
          </a:p>
        </p:txBody>
      </p:sp>
      <p:sp>
        <p:nvSpPr>
          <p:cNvPr id="15" name="TextBox 15"/>
          <p:cNvSpPr txBox="1"/>
          <p:nvPr/>
        </p:nvSpPr>
        <p:spPr>
          <a:xfrm>
            <a:off x="1746444" y="8082676"/>
            <a:ext cx="2987482" cy="353943"/>
          </a:xfrm>
          <a:prstGeom prst="rect">
            <a:avLst/>
          </a:prstGeom>
        </p:spPr>
        <p:txBody>
          <a:bodyPr lIns="0" tIns="0" rIns="0" bIns="0" rtlCol="0" anchor="t">
            <a:spAutoFit/>
          </a:bodyPr>
          <a:lstStyle/>
          <a:p>
            <a:pPr algn="r">
              <a:lnSpc>
                <a:spcPts val="3038"/>
              </a:lnSpc>
            </a:pPr>
            <a:r>
              <a:rPr lang="en-US" sz="2170" dirty="0">
                <a:solidFill>
                  <a:srgbClr val="1D3055"/>
                </a:solidFill>
                <a:latin typeface="Inter Bold"/>
              </a:rPr>
              <a:t>ASH1925028M</a:t>
            </a:r>
          </a:p>
        </p:txBody>
      </p:sp>
      <p:sp>
        <p:nvSpPr>
          <p:cNvPr id="16" name="TextBox 16"/>
          <p:cNvSpPr txBox="1"/>
          <p:nvPr/>
        </p:nvSpPr>
        <p:spPr>
          <a:xfrm>
            <a:off x="13406859" y="8082676"/>
            <a:ext cx="2987482" cy="353943"/>
          </a:xfrm>
          <a:prstGeom prst="rect">
            <a:avLst/>
          </a:prstGeom>
        </p:spPr>
        <p:txBody>
          <a:bodyPr lIns="0" tIns="0" rIns="0" bIns="0" rtlCol="0" anchor="t">
            <a:spAutoFit/>
          </a:bodyPr>
          <a:lstStyle/>
          <a:p>
            <a:pPr>
              <a:lnSpc>
                <a:spcPts val="3038"/>
              </a:lnSpc>
            </a:pPr>
            <a:r>
              <a:rPr lang="en-US" sz="2170" dirty="0">
                <a:solidFill>
                  <a:srgbClr val="1D3055"/>
                </a:solidFill>
                <a:latin typeface="Inter Bold"/>
              </a:rPr>
              <a:t>BKH1925025F</a:t>
            </a:r>
          </a:p>
        </p:txBody>
      </p:sp>
      <p:sp>
        <p:nvSpPr>
          <p:cNvPr id="17" name="TextBox 17"/>
          <p:cNvSpPr txBox="1"/>
          <p:nvPr/>
        </p:nvSpPr>
        <p:spPr>
          <a:xfrm>
            <a:off x="13406859" y="4022836"/>
            <a:ext cx="2987482" cy="353943"/>
          </a:xfrm>
          <a:prstGeom prst="rect">
            <a:avLst/>
          </a:prstGeom>
        </p:spPr>
        <p:txBody>
          <a:bodyPr lIns="0" tIns="0" rIns="0" bIns="0" rtlCol="0" anchor="t">
            <a:spAutoFit/>
          </a:bodyPr>
          <a:lstStyle/>
          <a:p>
            <a:pPr>
              <a:lnSpc>
                <a:spcPts val="3038"/>
              </a:lnSpc>
            </a:pPr>
            <a:r>
              <a:rPr lang="en-US" sz="2170" dirty="0">
                <a:solidFill>
                  <a:srgbClr val="1D3055"/>
                </a:solidFill>
                <a:latin typeface="Inter Bold"/>
              </a:rPr>
              <a:t>ASH1925004M</a:t>
            </a:r>
          </a:p>
        </p:txBody>
      </p:sp>
      <p:sp>
        <p:nvSpPr>
          <p:cNvPr id="18" name="TextBox 18"/>
          <p:cNvSpPr txBox="1"/>
          <p:nvPr/>
        </p:nvSpPr>
        <p:spPr>
          <a:xfrm>
            <a:off x="1870110" y="8448569"/>
            <a:ext cx="2863816" cy="211020"/>
          </a:xfrm>
          <a:prstGeom prst="rect">
            <a:avLst/>
          </a:prstGeom>
        </p:spPr>
        <p:txBody>
          <a:bodyPr lIns="0" tIns="0" rIns="0" bIns="0" rtlCol="0" anchor="t">
            <a:spAutoFit/>
          </a:bodyPr>
          <a:lstStyle/>
          <a:p>
            <a:pPr algn="r">
              <a:lnSpc>
                <a:spcPts val="1760"/>
              </a:lnSpc>
            </a:pPr>
            <a:r>
              <a:rPr lang="en-US" sz="1257" dirty="0">
                <a:solidFill>
                  <a:srgbClr val="1D3055"/>
                </a:solidFill>
                <a:latin typeface="Inter"/>
              </a:rPr>
              <a:t>rayhan2514@student.nstu.edu.bd</a:t>
            </a:r>
          </a:p>
        </p:txBody>
      </p:sp>
      <p:sp>
        <p:nvSpPr>
          <p:cNvPr id="19" name="TextBox 19"/>
          <p:cNvSpPr txBox="1"/>
          <p:nvPr/>
        </p:nvSpPr>
        <p:spPr>
          <a:xfrm>
            <a:off x="13406859" y="8452661"/>
            <a:ext cx="2863816" cy="211020"/>
          </a:xfrm>
          <a:prstGeom prst="rect">
            <a:avLst/>
          </a:prstGeom>
        </p:spPr>
        <p:txBody>
          <a:bodyPr lIns="0" tIns="0" rIns="0" bIns="0" rtlCol="0" anchor="t">
            <a:spAutoFit/>
          </a:bodyPr>
          <a:lstStyle/>
          <a:p>
            <a:pPr>
              <a:lnSpc>
                <a:spcPts val="1760"/>
              </a:lnSpc>
            </a:pPr>
            <a:r>
              <a:rPr lang="en-US" sz="1257" dirty="0">
                <a:solidFill>
                  <a:srgbClr val="1D3055"/>
                </a:solidFill>
                <a:latin typeface="Inter"/>
              </a:rPr>
              <a:t>ayesha2514@student.nstu.edu.bd</a:t>
            </a:r>
          </a:p>
        </p:txBody>
      </p:sp>
      <p:sp>
        <p:nvSpPr>
          <p:cNvPr id="20" name="TextBox 20"/>
          <p:cNvSpPr txBox="1"/>
          <p:nvPr/>
        </p:nvSpPr>
        <p:spPr>
          <a:xfrm>
            <a:off x="13406859" y="4392820"/>
            <a:ext cx="2863816" cy="211020"/>
          </a:xfrm>
          <a:prstGeom prst="rect">
            <a:avLst/>
          </a:prstGeom>
        </p:spPr>
        <p:txBody>
          <a:bodyPr lIns="0" tIns="0" rIns="0" bIns="0" rtlCol="0" anchor="t">
            <a:spAutoFit/>
          </a:bodyPr>
          <a:lstStyle/>
          <a:p>
            <a:pPr>
              <a:lnSpc>
                <a:spcPts val="1760"/>
              </a:lnSpc>
            </a:pPr>
            <a:r>
              <a:rPr lang="en-US" sz="1257" dirty="0">
                <a:solidFill>
                  <a:srgbClr val="1D3055"/>
                </a:solidFill>
                <a:latin typeface="Inter"/>
              </a:rPr>
              <a:t>sunaan2514@student.nstu.edu.bd</a:t>
            </a:r>
          </a:p>
        </p:txBody>
      </p:sp>
      <p:sp>
        <p:nvSpPr>
          <p:cNvPr id="21" name="AutoShape 21"/>
          <p:cNvSpPr/>
          <p:nvPr/>
        </p:nvSpPr>
        <p:spPr>
          <a:xfrm>
            <a:off x="1524295" y="7968540"/>
            <a:ext cx="3209631" cy="0"/>
          </a:xfrm>
          <a:prstGeom prst="line">
            <a:avLst/>
          </a:prstGeom>
          <a:ln w="19050" cap="flat">
            <a:solidFill>
              <a:srgbClr val="FFD116"/>
            </a:solidFill>
            <a:prstDash val="solid"/>
            <a:headEnd type="none" w="sm" len="sm"/>
            <a:tailEnd type="none" w="sm" len="sm"/>
          </a:ln>
        </p:spPr>
      </p:sp>
      <p:sp>
        <p:nvSpPr>
          <p:cNvPr id="22" name="AutoShape 22"/>
          <p:cNvSpPr/>
          <p:nvPr/>
        </p:nvSpPr>
        <p:spPr>
          <a:xfrm>
            <a:off x="13406859" y="7982020"/>
            <a:ext cx="3209631" cy="0"/>
          </a:xfrm>
          <a:prstGeom prst="line">
            <a:avLst/>
          </a:prstGeom>
          <a:ln w="19050" cap="flat">
            <a:solidFill>
              <a:srgbClr val="FFD116"/>
            </a:solidFill>
            <a:prstDash val="solid"/>
            <a:headEnd type="none" w="sm" len="sm"/>
            <a:tailEnd type="none" w="sm" len="sm"/>
          </a:ln>
        </p:spPr>
      </p:sp>
      <p:sp>
        <p:nvSpPr>
          <p:cNvPr id="23" name="AutoShape 23"/>
          <p:cNvSpPr/>
          <p:nvPr/>
        </p:nvSpPr>
        <p:spPr>
          <a:xfrm>
            <a:off x="13406859" y="3922179"/>
            <a:ext cx="3209631" cy="0"/>
          </a:xfrm>
          <a:prstGeom prst="line">
            <a:avLst/>
          </a:prstGeom>
          <a:ln w="19050" cap="flat">
            <a:solidFill>
              <a:srgbClr val="FFD116"/>
            </a:solidFill>
            <a:prstDash val="solid"/>
            <a:headEnd type="none" w="sm" len="sm"/>
            <a:tailEnd type="none" w="sm" len="sm"/>
          </a:ln>
        </p:spPr>
      </p:sp>
      <p:grpSp>
        <p:nvGrpSpPr>
          <p:cNvPr id="24" name="Group 24"/>
          <p:cNvGrpSpPr/>
          <p:nvPr/>
        </p:nvGrpSpPr>
        <p:grpSpPr>
          <a:xfrm rot="-5400000">
            <a:off x="17259300" y="1169613"/>
            <a:ext cx="330649" cy="330649"/>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116"/>
            </a:solidFill>
          </p:spPr>
        </p:sp>
      </p:grpSp>
      <p:grpSp>
        <p:nvGrpSpPr>
          <p:cNvPr id="26" name="Group 26"/>
          <p:cNvGrpSpPr/>
          <p:nvPr/>
        </p:nvGrpSpPr>
        <p:grpSpPr>
          <a:xfrm rot="-5400000">
            <a:off x="17259300" y="696089"/>
            <a:ext cx="330649" cy="330649"/>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055"/>
            </a:solidFill>
          </p:spPr>
        </p:sp>
      </p:grpSp>
      <p:grpSp>
        <p:nvGrpSpPr>
          <p:cNvPr id="28" name="Group 28"/>
          <p:cNvGrpSpPr/>
          <p:nvPr/>
        </p:nvGrpSpPr>
        <p:grpSpPr>
          <a:xfrm rot="-5400000">
            <a:off x="17259300" y="1641556"/>
            <a:ext cx="330649" cy="330649"/>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055"/>
            </a:solidFill>
          </p:spPr>
        </p:sp>
      </p:grpSp>
      <p:pic>
        <p:nvPicPr>
          <p:cNvPr id="35" name="Picture 34">
            <a:extLst>
              <a:ext uri="{FF2B5EF4-FFF2-40B4-BE49-F238E27FC236}">
                <a16:creationId xmlns:a16="http://schemas.microsoft.com/office/drawing/2014/main" id="{05B0CB4E-771A-E77F-AB5D-C18BD0C19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2751" y="1170350"/>
            <a:ext cx="3624680" cy="3849942"/>
          </a:xfrm>
          <a:prstGeom prst="rect">
            <a:avLst/>
          </a:prstGeom>
        </p:spPr>
      </p:pic>
      <p:pic>
        <p:nvPicPr>
          <p:cNvPr id="39" name="Picture 38">
            <a:extLst>
              <a:ext uri="{FF2B5EF4-FFF2-40B4-BE49-F238E27FC236}">
                <a16:creationId xmlns:a16="http://schemas.microsoft.com/office/drawing/2014/main" id="{2AD1EFA8-2748-BDE6-1951-75FBB7B962AB}"/>
              </a:ext>
            </a:extLst>
          </p:cNvPr>
          <p:cNvPicPr>
            <a:picLocks noChangeAspect="1"/>
          </p:cNvPicPr>
          <p:nvPr/>
        </p:nvPicPr>
        <p:blipFill rotWithShape="1">
          <a:blip r:embed="rId3">
            <a:extLst>
              <a:ext uri="{28A0092B-C50C-407E-A947-70E740481C1C}">
                <a14:useLocalDpi xmlns:a14="http://schemas.microsoft.com/office/drawing/2010/main" val="0"/>
              </a:ext>
            </a:extLst>
          </a:blip>
          <a:srcRect r="6198"/>
          <a:stretch/>
        </p:blipFill>
        <p:spPr>
          <a:xfrm>
            <a:off x="9272751" y="5269853"/>
            <a:ext cx="3624680" cy="3849942"/>
          </a:xfrm>
          <a:prstGeom prst="rect">
            <a:avLst/>
          </a:prstGeom>
        </p:spPr>
      </p:pic>
      <p:sp>
        <p:nvSpPr>
          <p:cNvPr id="4" name="Date Placeholder 3">
            <a:extLst>
              <a:ext uri="{FF2B5EF4-FFF2-40B4-BE49-F238E27FC236}">
                <a16:creationId xmlns:a16="http://schemas.microsoft.com/office/drawing/2014/main" id="{6E7D4686-86BC-A44E-E81C-3CD677583C1C}"/>
              </a:ext>
            </a:extLst>
          </p:cNvPr>
          <p:cNvSpPr>
            <a:spLocks noGrp="1"/>
          </p:cNvSpPr>
          <p:nvPr>
            <p:ph type="dt" sz="half" idx="10"/>
          </p:nvPr>
        </p:nvSpPr>
        <p:spPr>
          <a:xfrm>
            <a:off x="228600" y="9639300"/>
            <a:ext cx="2133600" cy="365125"/>
          </a:xfrm>
        </p:spPr>
        <p:txBody>
          <a:bodyPr/>
          <a:lstStyle/>
          <a:p>
            <a:fld id="{092BA376-0730-4A8D-8F8C-73243FF12AD0}" type="datetime1">
              <a:rPr lang="en-US" sz="1400" smtClean="0">
                <a:solidFill>
                  <a:srgbClr val="001847"/>
                </a:solidFill>
              </a:rPr>
              <a:t>9/22/2022</a:t>
            </a:fld>
            <a:endParaRPr lang="en-US" dirty="0">
              <a:solidFill>
                <a:srgbClr val="001847"/>
              </a:solidFill>
            </a:endParaRPr>
          </a:p>
        </p:txBody>
      </p:sp>
      <p:sp>
        <p:nvSpPr>
          <p:cNvPr id="5" name="Footer Placeholder 4">
            <a:extLst>
              <a:ext uri="{FF2B5EF4-FFF2-40B4-BE49-F238E27FC236}">
                <a16:creationId xmlns:a16="http://schemas.microsoft.com/office/drawing/2014/main" id="{1111FAE2-E01F-659F-2B99-3E4D3420548A}"/>
              </a:ext>
            </a:extLst>
          </p:cNvPr>
          <p:cNvSpPr>
            <a:spLocks noGrp="1"/>
          </p:cNvSpPr>
          <p:nvPr>
            <p:ph type="ftr" sz="quarter" idx="11"/>
          </p:nvPr>
        </p:nvSpPr>
        <p:spPr>
          <a:xfrm>
            <a:off x="7518046" y="9639300"/>
            <a:ext cx="2895600" cy="365125"/>
          </a:xfrm>
        </p:spPr>
        <p:txBody>
          <a:bodyPr/>
          <a:lstStyle/>
          <a:p>
            <a:r>
              <a:rPr lang="en-US" sz="1400" dirty="0">
                <a:solidFill>
                  <a:srgbClr val="001847"/>
                </a:solidFill>
              </a:rPr>
              <a:t>Smart SPL Automation System</a:t>
            </a:r>
          </a:p>
        </p:txBody>
      </p:sp>
      <p:sp>
        <p:nvSpPr>
          <p:cNvPr id="6" name="Slide Number Placeholder 5">
            <a:extLst>
              <a:ext uri="{FF2B5EF4-FFF2-40B4-BE49-F238E27FC236}">
                <a16:creationId xmlns:a16="http://schemas.microsoft.com/office/drawing/2014/main" id="{B51522D0-2BED-85DE-DC9D-4C9689482ADA}"/>
              </a:ext>
            </a:extLst>
          </p:cNvPr>
          <p:cNvSpPr>
            <a:spLocks noGrp="1"/>
          </p:cNvSpPr>
          <p:nvPr>
            <p:ph type="sldNum" sz="quarter" idx="12"/>
          </p:nvPr>
        </p:nvSpPr>
        <p:spPr>
          <a:xfrm>
            <a:off x="15203875" y="9639300"/>
            <a:ext cx="2133600" cy="365125"/>
          </a:xfrm>
        </p:spPr>
        <p:txBody>
          <a:bodyPr/>
          <a:lstStyle/>
          <a:p>
            <a:fld id="{B6F15528-21DE-4FAA-801E-634DDDAF4B2B}" type="slidenum">
              <a:rPr lang="en-US" sz="1400" smtClean="0">
                <a:solidFill>
                  <a:srgbClr val="001847"/>
                </a:solidFill>
              </a:rPr>
              <a:pPr/>
              <a:t>3</a:t>
            </a:fld>
            <a:endParaRPr lang="en-US" dirty="0">
              <a:solidFill>
                <a:srgbClr val="001847"/>
              </a:solidFill>
            </a:endParaRPr>
          </a:p>
        </p:txBody>
      </p:sp>
      <p:pic>
        <p:nvPicPr>
          <p:cNvPr id="30" name="Picture 29">
            <a:extLst>
              <a:ext uri="{FF2B5EF4-FFF2-40B4-BE49-F238E27FC236}">
                <a16:creationId xmlns:a16="http://schemas.microsoft.com/office/drawing/2014/main" id="{287DB9DB-B26B-5F97-E16F-442F5A34A3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0878" y="5269853"/>
            <a:ext cx="3659736" cy="38499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grpSp>
        <p:nvGrpSpPr>
          <p:cNvPr id="3" name="Group 3"/>
          <p:cNvGrpSpPr/>
          <p:nvPr/>
        </p:nvGrpSpPr>
        <p:grpSpPr>
          <a:xfrm>
            <a:off x="3001167" y="1371387"/>
            <a:ext cx="11885035" cy="10830246"/>
            <a:chOff x="0" y="-47625"/>
            <a:chExt cx="15846713" cy="14440334"/>
          </a:xfrm>
        </p:grpSpPr>
        <p:sp>
          <p:nvSpPr>
            <p:cNvPr id="4" name="TextBox 4"/>
            <p:cNvSpPr txBox="1"/>
            <p:nvPr/>
          </p:nvSpPr>
          <p:spPr>
            <a:xfrm>
              <a:off x="0" y="-47625"/>
              <a:ext cx="15846713" cy="1343190"/>
            </a:xfrm>
            <a:prstGeom prst="rect">
              <a:avLst/>
            </a:prstGeom>
          </p:spPr>
          <p:txBody>
            <a:bodyPr lIns="0" tIns="0" rIns="0" bIns="0" rtlCol="0" anchor="t">
              <a:spAutoFit/>
            </a:bodyPr>
            <a:lstStyle/>
            <a:p>
              <a:pPr algn="ctr">
                <a:lnSpc>
                  <a:spcPts val="8316"/>
                </a:lnSpc>
              </a:pPr>
              <a:r>
                <a:rPr lang="en-US" sz="6600" spc="59" dirty="0">
                  <a:solidFill>
                    <a:schemeClr val="tx1">
                      <a:lumMod val="75000"/>
                      <a:lumOff val="25000"/>
                    </a:schemeClr>
                  </a:solidFill>
                  <a:effectLst>
                    <a:outerShdw blurRad="38100" dist="38100" dir="2700000" algn="tl">
                      <a:srgbClr val="000000">
                        <a:alpha val="43137"/>
                      </a:srgbClr>
                    </a:outerShdw>
                  </a:effectLst>
                  <a:latin typeface="Montserrat ExtraBold" panose="00000900000000000000" pitchFamily="2" charset="0"/>
                  <a:cs typeface="Montserrat Classic Bold" panose="020B0604020202020204" charset="0"/>
                </a:rPr>
                <a:t>Covered Today</a:t>
              </a:r>
            </a:p>
          </p:txBody>
        </p:sp>
        <p:sp>
          <p:nvSpPr>
            <p:cNvPr id="5" name="TextBox 5"/>
            <p:cNvSpPr txBox="1"/>
            <p:nvPr/>
          </p:nvSpPr>
          <p:spPr>
            <a:xfrm>
              <a:off x="619701" y="1773111"/>
              <a:ext cx="14607312" cy="733425"/>
            </a:xfrm>
            <a:prstGeom prst="rect">
              <a:avLst/>
            </a:prstGeom>
          </p:spPr>
          <p:txBody>
            <a:bodyPr lIns="0" tIns="0" rIns="0" bIns="0" rtlCol="0" anchor="t">
              <a:spAutoFit/>
            </a:bodyPr>
            <a:lstStyle/>
            <a:p>
              <a:pPr algn="ctr">
                <a:lnSpc>
                  <a:spcPts val="4320"/>
                </a:lnSpc>
              </a:pPr>
              <a:r>
                <a:rPr lang="en-US" sz="3600" spc="266" dirty="0">
                  <a:solidFill>
                    <a:srgbClr val="43B0F1"/>
                  </a:solidFill>
                  <a:latin typeface="Montserrat Classic Bold" panose="020B0604020202020204" charset="0"/>
                  <a:cs typeface="Montserrat Classic Bold" panose="020B0604020202020204" charset="0"/>
                </a:rPr>
                <a:t>A brief outline</a:t>
              </a:r>
            </a:p>
          </p:txBody>
        </p:sp>
        <p:sp>
          <p:nvSpPr>
            <p:cNvPr id="6" name="TextBox 6"/>
            <p:cNvSpPr txBox="1"/>
            <p:nvPr/>
          </p:nvSpPr>
          <p:spPr>
            <a:xfrm>
              <a:off x="619700" y="2762768"/>
              <a:ext cx="14607312" cy="11629941"/>
            </a:xfrm>
            <a:prstGeom prst="rect">
              <a:avLst/>
            </a:prstGeom>
          </p:spPr>
          <p:txBody>
            <a:bodyPr lIns="0" tIns="0" rIns="0" bIns="0" rtlCol="0" anchor="t">
              <a:spAutoFit/>
            </a:bodyPr>
            <a:lstStyle/>
            <a:p>
              <a:pPr algn="ctr"/>
              <a:r>
                <a:rPr lang="en-US" sz="3000" dirty="0">
                  <a:solidFill>
                    <a:schemeClr val="tx1">
                      <a:lumMod val="75000"/>
                      <a:lumOff val="25000"/>
                    </a:schemeClr>
                  </a:solidFill>
                  <a:latin typeface="Montserrat Light" panose="00000400000000000000" pitchFamily="2" charset="0"/>
                  <a:cs typeface="Times New Roman" panose="02020603050405020304" pitchFamily="18" charset="0"/>
                </a:rPr>
                <a:t>Introduction</a:t>
              </a:r>
            </a:p>
            <a:p>
              <a:pPr algn="ctr"/>
              <a:r>
                <a:rPr lang="en-US" sz="3000" dirty="0">
                  <a:solidFill>
                    <a:schemeClr val="tx1">
                      <a:lumMod val="75000"/>
                      <a:lumOff val="25000"/>
                    </a:schemeClr>
                  </a:solidFill>
                  <a:latin typeface="Montserrat Light" panose="00000400000000000000" pitchFamily="2" charset="0"/>
                  <a:cs typeface="Times New Roman" panose="02020603050405020304" pitchFamily="18" charset="0"/>
                </a:rPr>
                <a:t>Motivation</a:t>
              </a:r>
            </a:p>
            <a:p>
              <a:pPr algn="ctr"/>
              <a:r>
                <a:rPr lang="en-US" sz="3000" spc="30" dirty="0">
                  <a:solidFill>
                    <a:schemeClr val="tx1">
                      <a:lumMod val="75000"/>
                      <a:lumOff val="25000"/>
                    </a:schemeClr>
                  </a:solidFill>
                  <a:latin typeface="Montserrat Light" panose="00000400000000000000" pitchFamily="2" charset="0"/>
                  <a:cs typeface="Times New Roman" panose="02020603050405020304" pitchFamily="18" charset="0"/>
                </a:rPr>
                <a:t>Purpose</a:t>
              </a:r>
              <a:endParaRPr lang="en-US" sz="3000" spc="30" dirty="0">
                <a:solidFill>
                  <a:schemeClr val="tx1">
                    <a:lumMod val="75000"/>
                    <a:lumOff val="25000"/>
                  </a:schemeClr>
                </a:solidFill>
                <a:latin typeface="Montserrat Light" panose="00000400000000000000" pitchFamily="2" charset="0"/>
              </a:endParaRPr>
            </a:p>
            <a:p>
              <a:pPr algn="ctr"/>
              <a:r>
                <a:rPr lang="en-US" sz="3000" dirty="0">
                  <a:solidFill>
                    <a:schemeClr val="tx1">
                      <a:lumMod val="75000"/>
                      <a:lumOff val="25000"/>
                    </a:schemeClr>
                  </a:solidFill>
                  <a:latin typeface="Montserrat Light" panose="00000400000000000000" pitchFamily="2" charset="0"/>
                  <a:cs typeface="Times New Roman" panose="02020603050405020304" pitchFamily="18" charset="0"/>
                </a:rPr>
                <a:t>Functional requirements</a:t>
              </a:r>
            </a:p>
            <a:p>
              <a:pPr algn="ctr">
                <a:lnSpc>
                  <a:spcPts val="4500"/>
                </a:lnSpc>
              </a:pPr>
              <a:r>
                <a:rPr lang="en-US" sz="3000" dirty="0">
                  <a:solidFill>
                    <a:schemeClr val="tx1">
                      <a:lumMod val="75000"/>
                      <a:lumOff val="25000"/>
                    </a:schemeClr>
                  </a:solidFill>
                  <a:latin typeface="Montserrat Light" panose="00000400000000000000" pitchFamily="2" charset="0"/>
                  <a:cs typeface="Times New Roman" panose="02020603050405020304" pitchFamily="18" charset="0"/>
                </a:rPr>
                <a:t>Non Functional requirements</a:t>
              </a:r>
            </a:p>
            <a:p>
              <a:pPr algn="ctr">
                <a:lnSpc>
                  <a:spcPts val="4500"/>
                </a:lnSpc>
              </a:pPr>
              <a:r>
                <a:rPr lang="en-US" sz="3000" dirty="0">
                  <a:solidFill>
                    <a:schemeClr val="tx1">
                      <a:lumMod val="75000"/>
                      <a:lumOff val="25000"/>
                    </a:schemeClr>
                  </a:solidFill>
                  <a:latin typeface="Montserrat Light" panose="00000400000000000000" pitchFamily="2" charset="0"/>
                  <a:cs typeface="Times New Roman" panose="02020603050405020304" pitchFamily="18" charset="0"/>
                </a:rPr>
                <a:t>contribution</a:t>
              </a:r>
            </a:p>
            <a:p>
              <a:pPr algn="ctr">
                <a:lnSpc>
                  <a:spcPts val="4500"/>
                </a:lnSpc>
              </a:pPr>
              <a:r>
                <a:rPr lang="en-US" sz="3000" dirty="0">
                  <a:solidFill>
                    <a:schemeClr val="tx1">
                      <a:lumMod val="75000"/>
                      <a:lumOff val="25000"/>
                    </a:schemeClr>
                  </a:solidFill>
                  <a:latin typeface="Montserrat Light" panose="00000400000000000000" pitchFamily="2" charset="0"/>
                  <a:cs typeface="Times New Roman" panose="02020603050405020304" pitchFamily="18" charset="0"/>
                </a:rPr>
                <a:t>User Interface</a:t>
              </a:r>
            </a:p>
            <a:p>
              <a:pPr algn="ctr">
                <a:lnSpc>
                  <a:spcPts val="4500"/>
                </a:lnSpc>
              </a:pPr>
              <a:r>
                <a:rPr lang="en-US" sz="3000" dirty="0">
                  <a:solidFill>
                    <a:schemeClr val="tx1">
                      <a:lumMod val="75000"/>
                      <a:lumOff val="25000"/>
                    </a:schemeClr>
                  </a:solidFill>
                  <a:latin typeface="Montserrat Light" panose="00000400000000000000" pitchFamily="2" charset="0"/>
                  <a:cs typeface="Times New Roman" panose="02020603050405020304" pitchFamily="18" charset="0"/>
                </a:rPr>
                <a:t>Tools used</a:t>
              </a:r>
            </a:p>
            <a:p>
              <a:pPr algn="ctr">
                <a:lnSpc>
                  <a:spcPts val="4500"/>
                </a:lnSpc>
              </a:pPr>
              <a:r>
                <a:rPr lang="en-US" sz="3000" dirty="0">
                  <a:solidFill>
                    <a:schemeClr val="tx1">
                      <a:lumMod val="75000"/>
                      <a:lumOff val="25000"/>
                    </a:schemeClr>
                  </a:solidFill>
                  <a:latin typeface="Montserrat Light" panose="00000400000000000000" pitchFamily="2" charset="0"/>
                  <a:cs typeface="Times New Roman" panose="02020603050405020304" pitchFamily="18" charset="0"/>
                </a:rPr>
                <a:t>Limitations</a:t>
              </a:r>
            </a:p>
            <a:p>
              <a:pPr algn="ctr">
                <a:lnSpc>
                  <a:spcPts val="4500"/>
                </a:lnSpc>
              </a:pPr>
              <a:r>
                <a:rPr lang="en-US" sz="3000" dirty="0">
                  <a:solidFill>
                    <a:schemeClr val="tx1">
                      <a:lumMod val="75000"/>
                      <a:lumOff val="25000"/>
                    </a:schemeClr>
                  </a:solidFill>
                  <a:latin typeface="Montserrat Light" panose="00000400000000000000" pitchFamily="2" charset="0"/>
                  <a:cs typeface="Times New Roman" panose="02020603050405020304" pitchFamily="18" charset="0"/>
                </a:rPr>
                <a:t>Challenges Faced</a:t>
              </a:r>
            </a:p>
            <a:p>
              <a:pPr algn="ctr">
                <a:lnSpc>
                  <a:spcPts val="4500"/>
                </a:lnSpc>
              </a:pPr>
              <a:r>
                <a:rPr lang="en-US" sz="3000" dirty="0">
                  <a:solidFill>
                    <a:schemeClr val="tx1">
                      <a:lumMod val="75000"/>
                      <a:lumOff val="25000"/>
                    </a:schemeClr>
                  </a:solidFill>
                  <a:latin typeface="Montserrat Light" panose="00000400000000000000" pitchFamily="2" charset="0"/>
                  <a:cs typeface="Times New Roman" panose="02020603050405020304" pitchFamily="18" charset="0"/>
                </a:rPr>
                <a:t>Future work</a:t>
              </a:r>
            </a:p>
            <a:p>
              <a:pPr algn="ctr">
                <a:lnSpc>
                  <a:spcPts val="4500"/>
                </a:lnSpc>
              </a:pPr>
              <a:endParaRPr lang="en-US" sz="3000" dirty="0">
                <a:solidFill>
                  <a:schemeClr val="tx1">
                    <a:lumMod val="75000"/>
                    <a:lumOff val="25000"/>
                  </a:schemeClr>
                </a:solidFill>
                <a:latin typeface="Montserrat Light" panose="00000400000000000000" pitchFamily="2" charset="0"/>
                <a:cs typeface="Times New Roman" panose="02020603050405020304" pitchFamily="18" charset="0"/>
              </a:endParaRPr>
            </a:p>
            <a:p>
              <a:pPr algn="ctr">
                <a:lnSpc>
                  <a:spcPts val="4500"/>
                </a:lnSpc>
              </a:pPr>
              <a:endParaRPr lang="en-US" sz="2400" b="1" dirty="0">
                <a:latin typeface="Times New Roman" panose="02020603050405020304" pitchFamily="18" charset="0"/>
                <a:cs typeface="Times New Roman" panose="02020603050405020304" pitchFamily="18" charset="0"/>
              </a:endParaRPr>
            </a:p>
            <a:p>
              <a:pPr algn="ctr">
                <a:lnSpc>
                  <a:spcPts val="4500"/>
                </a:lnSpc>
              </a:pPr>
              <a:endParaRPr lang="en-US" sz="3000" dirty="0">
                <a:solidFill>
                  <a:schemeClr val="tx1">
                    <a:lumMod val="75000"/>
                    <a:lumOff val="25000"/>
                  </a:schemeClr>
                </a:solidFill>
                <a:latin typeface="Montserrat Light" panose="00000400000000000000" pitchFamily="2" charset="0"/>
                <a:cs typeface="Times New Roman" panose="02020603050405020304" pitchFamily="18" charset="0"/>
              </a:endParaRPr>
            </a:p>
            <a:p>
              <a:pPr algn="ctr">
                <a:lnSpc>
                  <a:spcPts val="4500"/>
                </a:lnSpc>
              </a:pPr>
              <a:endParaRPr lang="en-US" sz="3000" dirty="0">
                <a:solidFill>
                  <a:schemeClr val="tx1">
                    <a:lumMod val="75000"/>
                    <a:lumOff val="25000"/>
                  </a:schemeClr>
                </a:solidFill>
                <a:latin typeface="Montserrat Light" panose="00000400000000000000" pitchFamily="2" charset="0"/>
                <a:cs typeface="Times New Roman" panose="02020603050405020304" pitchFamily="18" charset="0"/>
              </a:endParaRPr>
            </a:p>
            <a:p>
              <a:pPr algn="ctr">
                <a:lnSpc>
                  <a:spcPts val="4500"/>
                </a:lnSpc>
              </a:pPr>
              <a:endParaRPr lang="en-US" sz="3000" dirty="0">
                <a:solidFill>
                  <a:schemeClr val="tx1">
                    <a:lumMod val="75000"/>
                    <a:lumOff val="25000"/>
                  </a:schemeClr>
                </a:solidFill>
                <a:latin typeface="Montserrat Light" panose="00000400000000000000" pitchFamily="2" charset="0"/>
                <a:cs typeface="Times New Roman" panose="02020603050405020304" pitchFamily="18" charset="0"/>
              </a:endParaRPr>
            </a:p>
          </p:txBody>
        </p:sp>
      </p:grpSp>
      <p:grpSp>
        <p:nvGrpSpPr>
          <p:cNvPr id="7" name="Group 7"/>
          <p:cNvGrpSpPr/>
          <p:nvPr/>
        </p:nvGrpSpPr>
        <p:grpSpPr>
          <a:xfrm>
            <a:off x="-675946" y="8832603"/>
            <a:ext cx="2886906" cy="851395"/>
            <a:chOff x="0" y="0"/>
            <a:chExt cx="1722525" cy="508000"/>
          </a:xfrm>
        </p:grpSpPr>
        <p:sp>
          <p:nvSpPr>
            <p:cNvPr id="8" name="Freeform 8"/>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grpSp>
        <p:nvGrpSpPr>
          <p:cNvPr id="9" name="Group 9"/>
          <p:cNvGrpSpPr/>
          <p:nvPr/>
        </p:nvGrpSpPr>
        <p:grpSpPr>
          <a:xfrm rot="-10800000">
            <a:off x="16202354" y="603003"/>
            <a:ext cx="2886906" cy="851395"/>
            <a:chOff x="0" y="0"/>
            <a:chExt cx="1722525" cy="508000"/>
          </a:xfrm>
        </p:grpSpPr>
        <p:sp>
          <p:nvSpPr>
            <p:cNvPr id="10" name="Freeform 10"/>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sp>
        <p:nvSpPr>
          <p:cNvPr id="11" name="Date Placeholder 10">
            <a:extLst>
              <a:ext uri="{FF2B5EF4-FFF2-40B4-BE49-F238E27FC236}">
                <a16:creationId xmlns:a16="http://schemas.microsoft.com/office/drawing/2014/main" id="{6C0AAE32-32F0-9898-3AFF-D231F7806BF1}"/>
              </a:ext>
            </a:extLst>
          </p:cNvPr>
          <p:cNvSpPr>
            <a:spLocks noGrp="1"/>
          </p:cNvSpPr>
          <p:nvPr>
            <p:ph type="dt" sz="half" idx="10"/>
          </p:nvPr>
        </p:nvSpPr>
        <p:spPr>
          <a:xfrm>
            <a:off x="477990" y="9600987"/>
            <a:ext cx="2133600" cy="365125"/>
          </a:xfrm>
        </p:spPr>
        <p:txBody>
          <a:bodyPr/>
          <a:lstStyle/>
          <a:p>
            <a:fld id="{615624EC-7951-4A55-BE2E-19FD5E1DCA90}" type="datetime1">
              <a:rPr lang="en-US" sz="1400" smtClean="0">
                <a:solidFill>
                  <a:srgbClr val="001847"/>
                </a:solidFill>
              </a:rPr>
              <a:t>9/22/2022</a:t>
            </a:fld>
            <a:endParaRPr lang="en-US" dirty="0">
              <a:solidFill>
                <a:srgbClr val="001847"/>
              </a:solidFill>
            </a:endParaRPr>
          </a:p>
        </p:txBody>
      </p:sp>
      <p:sp>
        <p:nvSpPr>
          <p:cNvPr id="13" name="Slide Number Placeholder 12">
            <a:extLst>
              <a:ext uri="{FF2B5EF4-FFF2-40B4-BE49-F238E27FC236}">
                <a16:creationId xmlns:a16="http://schemas.microsoft.com/office/drawing/2014/main" id="{F32DEBFF-B61E-879F-764D-381D4056B3EE}"/>
              </a:ext>
            </a:extLst>
          </p:cNvPr>
          <p:cNvSpPr>
            <a:spLocks noGrp="1"/>
          </p:cNvSpPr>
          <p:nvPr>
            <p:ph type="sldNum" sz="quarter" idx="12"/>
          </p:nvPr>
        </p:nvSpPr>
        <p:spPr>
          <a:xfrm>
            <a:off x="15676410" y="9509705"/>
            <a:ext cx="2133600" cy="547687"/>
          </a:xfrm>
        </p:spPr>
        <p:txBody>
          <a:bodyPr/>
          <a:lstStyle/>
          <a:p>
            <a:fld id="{B6F15528-21DE-4FAA-801E-634DDDAF4B2B}" type="slidenum">
              <a:rPr lang="en-US" sz="1400" smtClean="0">
                <a:solidFill>
                  <a:srgbClr val="001847"/>
                </a:solidFill>
              </a:rPr>
              <a:pPr/>
              <a:t>4</a:t>
            </a:fld>
            <a:endParaRPr lang="en-US" dirty="0">
              <a:solidFill>
                <a:srgbClr val="001847"/>
              </a:solidFill>
            </a:endParaRPr>
          </a:p>
        </p:txBody>
      </p:sp>
      <p:sp>
        <p:nvSpPr>
          <p:cNvPr id="15" name="TextBox 14">
            <a:extLst>
              <a:ext uri="{FF2B5EF4-FFF2-40B4-BE49-F238E27FC236}">
                <a16:creationId xmlns:a16="http://schemas.microsoft.com/office/drawing/2014/main" id="{80077334-33BF-5EB1-56B1-E116A9B6FEA7}"/>
              </a:ext>
            </a:extLst>
          </p:cNvPr>
          <p:cNvSpPr txBox="1"/>
          <p:nvPr/>
        </p:nvSpPr>
        <p:spPr>
          <a:xfrm>
            <a:off x="13653646" y="2925017"/>
            <a:ext cx="3124200" cy="2362200"/>
          </a:xfrm>
          <a:prstGeom prst="rect">
            <a:avLst/>
          </a:prstGeom>
          <a:solidFill>
            <a:srgbClr val="F6FBFE"/>
          </a:solidFill>
        </p:spPr>
        <p:txBody>
          <a:bodyPr wrap="square" rtlCol="0">
            <a:spAutoFit/>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1DCF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7814" t="32426" r="50567"/>
          <a:stretch>
            <a:fillRect/>
          </a:stretch>
        </p:blipFill>
        <p:spPr>
          <a:xfrm>
            <a:off x="11475791" y="-254504"/>
            <a:ext cx="2458198" cy="10938119"/>
          </a:xfrm>
          <a:prstGeom prst="rect">
            <a:avLst/>
          </a:prstGeom>
        </p:spPr>
      </p:pic>
      <p:pic>
        <p:nvPicPr>
          <p:cNvPr id="3" name="Picture 3"/>
          <p:cNvPicPr>
            <a:picLocks noChangeAspect="1"/>
          </p:cNvPicPr>
          <p:nvPr/>
        </p:nvPicPr>
        <p:blipFill>
          <a:blip r:embed="rId4"/>
          <a:srcRect l="25834" r="38856" b="2662"/>
          <a:stretch>
            <a:fillRect/>
          </a:stretch>
        </p:blipFill>
        <p:spPr>
          <a:xfrm>
            <a:off x="12576094" y="-520556"/>
            <a:ext cx="6133069" cy="11328112"/>
          </a:xfrm>
          <a:prstGeom prst="rect">
            <a:avLst/>
          </a:prstGeom>
        </p:spPr>
      </p:pic>
      <p:sp>
        <p:nvSpPr>
          <p:cNvPr id="4" name="AutoShape 4"/>
          <p:cNvSpPr/>
          <p:nvPr/>
        </p:nvSpPr>
        <p:spPr>
          <a:xfrm>
            <a:off x="12207075" y="-396616"/>
            <a:ext cx="738039" cy="11080231"/>
          </a:xfrm>
          <a:prstGeom prst="rect">
            <a:avLst/>
          </a:prstGeom>
          <a:solidFill>
            <a:srgbClr val="43B0F1"/>
          </a:solidFill>
        </p:spPr>
      </p:sp>
      <p:grpSp>
        <p:nvGrpSpPr>
          <p:cNvPr id="5" name="Group 5"/>
          <p:cNvGrpSpPr/>
          <p:nvPr/>
        </p:nvGrpSpPr>
        <p:grpSpPr>
          <a:xfrm>
            <a:off x="-685274" y="1714500"/>
            <a:ext cx="11008275" cy="5637122"/>
            <a:chOff x="0" y="110682"/>
            <a:chExt cx="14677701" cy="7516161"/>
          </a:xfrm>
        </p:grpSpPr>
        <p:sp>
          <p:nvSpPr>
            <p:cNvPr id="6" name="TextBox 6"/>
            <p:cNvSpPr txBox="1"/>
            <p:nvPr/>
          </p:nvSpPr>
          <p:spPr>
            <a:xfrm>
              <a:off x="2425261" y="1784048"/>
              <a:ext cx="12252440" cy="1343189"/>
            </a:xfrm>
            <a:prstGeom prst="rect">
              <a:avLst/>
            </a:prstGeom>
          </p:spPr>
          <p:txBody>
            <a:bodyPr lIns="0" tIns="0" rIns="0" bIns="0" rtlCol="0" anchor="t">
              <a:spAutoFit/>
            </a:bodyPr>
            <a:lstStyle/>
            <a:p>
              <a:pPr algn="l">
                <a:lnSpc>
                  <a:spcPts val="8316"/>
                </a:lnSpc>
              </a:pPr>
              <a:r>
                <a:rPr lang="en-US" sz="6600" b="1" spc="59" dirty="0">
                  <a:solidFill>
                    <a:srgbClr val="001847"/>
                  </a:solidFill>
                  <a:latin typeface="Montserrat ExtraBold" panose="00000900000000000000" pitchFamily="2" charset="0"/>
                  <a:cs typeface="Montserrat Classic Bold" panose="020B0604020202020204" charset="0"/>
                </a:rPr>
                <a:t>Introduction</a:t>
              </a:r>
            </a:p>
          </p:txBody>
        </p:sp>
        <p:sp>
          <p:nvSpPr>
            <p:cNvPr id="8" name="TextBox 8"/>
            <p:cNvSpPr txBox="1"/>
            <p:nvPr/>
          </p:nvSpPr>
          <p:spPr>
            <a:xfrm>
              <a:off x="2425261" y="3845209"/>
              <a:ext cx="11550113" cy="3781634"/>
            </a:xfrm>
            <a:prstGeom prst="rect">
              <a:avLst/>
            </a:prstGeom>
          </p:spPr>
          <p:txBody>
            <a:bodyPr lIns="0" tIns="0" rIns="0" bIns="0" rtlCol="0" anchor="t">
              <a:spAutoFit/>
            </a:bodyPr>
            <a:lstStyle/>
            <a:p>
              <a:pPr algn="l">
                <a:lnSpc>
                  <a:spcPts val="4500"/>
                </a:lnSpc>
              </a:pPr>
              <a:r>
                <a:rPr lang="en-US" sz="3000" spc="30" dirty="0">
                  <a:solidFill>
                    <a:srgbClr val="001847"/>
                  </a:solidFill>
                  <a:latin typeface="Montserrat Light"/>
                </a:rPr>
                <a:t>A web application for Software Project Lab. The SPL course protocols are contained and applied here. Using this program, teachers and students will be able to automate various SPL operations.</a:t>
              </a:r>
            </a:p>
          </p:txBody>
        </p:sp>
        <p:grpSp>
          <p:nvGrpSpPr>
            <p:cNvPr id="9" name="Group 9"/>
            <p:cNvGrpSpPr/>
            <p:nvPr/>
          </p:nvGrpSpPr>
          <p:grpSpPr>
            <a:xfrm>
              <a:off x="0" y="110682"/>
              <a:ext cx="3849208" cy="913830"/>
              <a:chOff x="0" y="49530"/>
              <a:chExt cx="1722525" cy="408940"/>
            </a:xfrm>
          </p:grpSpPr>
          <p:sp>
            <p:nvSpPr>
              <p:cNvPr id="10" name="Freeform 10"/>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grpSp>
      <p:sp>
        <p:nvSpPr>
          <p:cNvPr id="7" name="Date Placeholder 6">
            <a:extLst>
              <a:ext uri="{FF2B5EF4-FFF2-40B4-BE49-F238E27FC236}">
                <a16:creationId xmlns:a16="http://schemas.microsoft.com/office/drawing/2014/main" id="{E0E7A739-FDA7-284F-AA3E-B32FEDDF240D}"/>
              </a:ext>
            </a:extLst>
          </p:cNvPr>
          <p:cNvSpPr>
            <a:spLocks noGrp="1"/>
          </p:cNvSpPr>
          <p:nvPr>
            <p:ph type="dt" sz="half" idx="10"/>
          </p:nvPr>
        </p:nvSpPr>
        <p:spPr>
          <a:xfrm>
            <a:off x="304800" y="9715500"/>
            <a:ext cx="2133600" cy="365125"/>
          </a:xfrm>
        </p:spPr>
        <p:txBody>
          <a:bodyPr/>
          <a:lstStyle/>
          <a:p>
            <a:fld id="{130C122B-426B-4B1D-A07F-17B844DD8E2E}" type="datetime1">
              <a:rPr lang="en-US" sz="1400" smtClean="0">
                <a:solidFill>
                  <a:srgbClr val="001847"/>
                </a:solidFill>
              </a:rPr>
              <a:t>9/22/2022</a:t>
            </a:fld>
            <a:endParaRPr lang="en-US" dirty="0">
              <a:solidFill>
                <a:srgbClr val="001847"/>
              </a:solidFill>
            </a:endParaRPr>
          </a:p>
        </p:txBody>
      </p:sp>
      <p:sp>
        <p:nvSpPr>
          <p:cNvPr id="11" name="Footer Placeholder 10">
            <a:extLst>
              <a:ext uri="{FF2B5EF4-FFF2-40B4-BE49-F238E27FC236}">
                <a16:creationId xmlns:a16="http://schemas.microsoft.com/office/drawing/2014/main" id="{6493E559-6037-7873-0CE2-BA8DF8592337}"/>
              </a:ext>
            </a:extLst>
          </p:cNvPr>
          <p:cNvSpPr>
            <a:spLocks noGrp="1"/>
          </p:cNvSpPr>
          <p:nvPr>
            <p:ph type="ftr" sz="quarter" idx="11"/>
          </p:nvPr>
        </p:nvSpPr>
        <p:spPr>
          <a:xfrm>
            <a:off x="8395682" y="9715499"/>
            <a:ext cx="2895600" cy="365125"/>
          </a:xfrm>
        </p:spPr>
        <p:txBody>
          <a:bodyPr/>
          <a:lstStyle/>
          <a:p>
            <a:r>
              <a:rPr lang="en-US" sz="1400" dirty="0">
                <a:solidFill>
                  <a:srgbClr val="001847"/>
                </a:solidFill>
              </a:rPr>
              <a:t>Smart SPL Automation System</a:t>
            </a:r>
          </a:p>
        </p:txBody>
      </p:sp>
      <p:sp>
        <p:nvSpPr>
          <p:cNvPr id="12" name="Slide Number Placeholder 11">
            <a:extLst>
              <a:ext uri="{FF2B5EF4-FFF2-40B4-BE49-F238E27FC236}">
                <a16:creationId xmlns:a16="http://schemas.microsoft.com/office/drawing/2014/main" id="{8A69F606-9202-7520-6E0F-E3A58251D54D}"/>
              </a:ext>
            </a:extLst>
          </p:cNvPr>
          <p:cNvSpPr>
            <a:spLocks noGrp="1"/>
          </p:cNvSpPr>
          <p:nvPr>
            <p:ph type="sldNum" sz="quarter" idx="12"/>
          </p:nvPr>
        </p:nvSpPr>
        <p:spPr>
          <a:xfrm>
            <a:off x="15814964" y="9715499"/>
            <a:ext cx="2133600" cy="365125"/>
          </a:xfrm>
        </p:spPr>
        <p:txBody>
          <a:bodyPr/>
          <a:lstStyle/>
          <a:p>
            <a:fld id="{B6F15528-21DE-4FAA-801E-634DDDAF4B2B}" type="slidenum">
              <a:rPr lang="en-US" sz="1400" smtClean="0">
                <a:solidFill>
                  <a:srgbClr val="001847"/>
                </a:solidFill>
              </a:rPr>
              <a:pPr/>
              <a:t>5</a:t>
            </a:fld>
            <a:endParaRPr lang="en-US" dirty="0">
              <a:solidFill>
                <a:srgbClr val="00184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49579" y="2070727"/>
            <a:ext cx="10366745" cy="9861366"/>
          </a:xfrm>
          <a:prstGeom prst="rect">
            <a:avLst/>
          </a:prstGeom>
        </p:spPr>
      </p:pic>
      <p:sp>
        <p:nvSpPr>
          <p:cNvPr id="11" name="AutoShape 11"/>
          <p:cNvSpPr/>
          <p:nvPr/>
        </p:nvSpPr>
        <p:spPr>
          <a:xfrm rot="-5416834">
            <a:off x="-999983" y="1999290"/>
            <a:ext cx="4220910" cy="0"/>
          </a:xfrm>
          <a:prstGeom prst="line">
            <a:avLst/>
          </a:prstGeom>
          <a:ln w="142875" cap="flat">
            <a:solidFill>
              <a:srgbClr val="FFD116"/>
            </a:solidFill>
            <a:prstDash val="solid"/>
            <a:headEnd type="none" w="sm" len="sm"/>
            <a:tailEnd type="none" w="sm" len="sm"/>
          </a:ln>
        </p:spPr>
      </p:sp>
      <p:grpSp>
        <p:nvGrpSpPr>
          <p:cNvPr id="12" name="Group 12"/>
          <p:cNvGrpSpPr/>
          <p:nvPr/>
        </p:nvGrpSpPr>
        <p:grpSpPr>
          <a:xfrm>
            <a:off x="16788155" y="698051"/>
            <a:ext cx="330649" cy="33064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116"/>
            </a:solidFill>
          </p:spPr>
        </p:sp>
      </p:grpSp>
      <p:grpSp>
        <p:nvGrpSpPr>
          <p:cNvPr id="14" name="Group 14"/>
          <p:cNvGrpSpPr/>
          <p:nvPr/>
        </p:nvGrpSpPr>
        <p:grpSpPr>
          <a:xfrm>
            <a:off x="17261679" y="698051"/>
            <a:ext cx="330649" cy="330649"/>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055"/>
            </a:solidFill>
          </p:spPr>
        </p:sp>
      </p:grpSp>
      <p:grpSp>
        <p:nvGrpSpPr>
          <p:cNvPr id="16" name="Group 16"/>
          <p:cNvGrpSpPr/>
          <p:nvPr/>
        </p:nvGrpSpPr>
        <p:grpSpPr>
          <a:xfrm>
            <a:off x="16316213" y="698051"/>
            <a:ext cx="330649" cy="330649"/>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3055"/>
            </a:solidFill>
          </p:spPr>
        </p:sp>
      </p:grpSp>
      <p:sp>
        <p:nvSpPr>
          <p:cNvPr id="18" name="TextBox 18"/>
          <p:cNvSpPr txBox="1"/>
          <p:nvPr/>
        </p:nvSpPr>
        <p:spPr>
          <a:xfrm>
            <a:off x="5122306" y="3744595"/>
            <a:ext cx="7506224" cy="3039294"/>
          </a:xfrm>
          <a:prstGeom prst="rect">
            <a:avLst/>
          </a:prstGeom>
        </p:spPr>
        <p:txBody>
          <a:bodyPr wrap="square" lIns="0" tIns="0" rIns="0" bIns="0" rtlCol="0" anchor="t">
            <a:spAutoFit/>
          </a:bodyPr>
          <a:lstStyle/>
          <a:p>
            <a:pPr algn="ctr">
              <a:lnSpc>
                <a:spcPts val="7938"/>
              </a:lnSpc>
            </a:pPr>
            <a:r>
              <a:rPr lang="en-US" sz="7632" spc="-206" dirty="0">
                <a:solidFill>
                  <a:srgbClr val="000000"/>
                </a:solidFill>
                <a:latin typeface="Antonio Bold"/>
              </a:rPr>
              <a:t>MOTIVATION BEHIND CHOOSING THIS PROJECT</a:t>
            </a:r>
          </a:p>
        </p:txBody>
      </p:sp>
      <p:sp>
        <p:nvSpPr>
          <p:cNvPr id="2" name="Date Placeholder 1">
            <a:extLst>
              <a:ext uri="{FF2B5EF4-FFF2-40B4-BE49-F238E27FC236}">
                <a16:creationId xmlns:a16="http://schemas.microsoft.com/office/drawing/2014/main" id="{E6B7EE1E-679D-BFF4-09B0-9DD704F01780}"/>
              </a:ext>
            </a:extLst>
          </p:cNvPr>
          <p:cNvSpPr>
            <a:spLocks noGrp="1"/>
          </p:cNvSpPr>
          <p:nvPr>
            <p:ph type="dt" sz="half" idx="10"/>
          </p:nvPr>
        </p:nvSpPr>
        <p:spPr>
          <a:xfrm>
            <a:off x="304800" y="9639300"/>
            <a:ext cx="2133600" cy="365125"/>
          </a:xfrm>
        </p:spPr>
        <p:txBody>
          <a:bodyPr/>
          <a:lstStyle/>
          <a:p>
            <a:fld id="{D272972A-C609-4300-9363-7415AF257F6A}" type="datetime1">
              <a:rPr lang="en-US" sz="1400" smtClean="0"/>
              <a:t>9/22/2022</a:t>
            </a:fld>
            <a:endParaRPr lang="en-US" dirty="0"/>
          </a:p>
        </p:txBody>
      </p:sp>
      <p:sp>
        <p:nvSpPr>
          <p:cNvPr id="3" name="Footer Placeholder 2">
            <a:extLst>
              <a:ext uri="{FF2B5EF4-FFF2-40B4-BE49-F238E27FC236}">
                <a16:creationId xmlns:a16="http://schemas.microsoft.com/office/drawing/2014/main" id="{D12812C4-BF9E-544A-B81D-8B66B09B27B7}"/>
              </a:ext>
            </a:extLst>
          </p:cNvPr>
          <p:cNvSpPr>
            <a:spLocks noGrp="1"/>
          </p:cNvSpPr>
          <p:nvPr>
            <p:ph type="ftr" sz="quarter" idx="11"/>
          </p:nvPr>
        </p:nvSpPr>
        <p:spPr>
          <a:xfrm>
            <a:off x="8301779" y="9639300"/>
            <a:ext cx="2895600" cy="365125"/>
          </a:xfrm>
        </p:spPr>
        <p:txBody>
          <a:bodyPr/>
          <a:lstStyle/>
          <a:p>
            <a:r>
              <a:rPr lang="en-US" sz="1400" dirty="0"/>
              <a:t>Smart SPL Automation System</a:t>
            </a:r>
          </a:p>
        </p:txBody>
      </p:sp>
      <p:sp>
        <p:nvSpPr>
          <p:cNvPr id="4" name="Slide Number Placeholder 3">
            <a:extLst>
              <a:ext uri="{FF2B5EF4-FFF2-40B4-BE49-F238E27FC236}">
                <a16:creationId xmlns:a16="http://schemas.microsoft.com/office/drawing/2014/main" id="{70FC9301-ECA7-2186-4E14-D1EB7B014A34}"/>
              </a:ext>
            </a:extLst>
          </p:cNvPr>
          <p:cNvSpPr>
            <a:spLocks noGrp="1"/>
          </p:cNvSpPr>
          <p:nvPr>
            <p:ph type="sldNum" sz="quarter" idx="12"/>
          </p:nvPr>
        </p:nvSpPr>
        <p:spPr>
          <a:xfrm>
            <a:off x="15457991" y="9639300"/>
            <a:ext cx="2133600" cy="365125"/>
          </a:xfrm>
        </p:spPr>
        <p:txBody>
          <a:bodyPr/>
          <a:lstStyle/>
          <a:p>
            <a:fld id="{B6F15528-21DE-4FAA-801E-634DDDAF4B2B}" type="slidenum">
              <a:rPr lang="en-US" sz="1400" smtClean="0"/>
              <a:pPr/>
              <a:t>6</a:t>
            </a:fld>
            <a:endParaRPr lang="en-US" dirty="0"/>
          </a:p>
        </p:txBody>
      </p:sp>
      <p:sp>
        <p:nvSpPr>
          <p:cNvPr id="5" name="TextBox 4">
            <a:extLst>
              <a:ext uri="{FF2B5EF4-FFF2-40B4-BE49-F238E27FC236}">
                <a16:creationId xmlns:a16="http://schemas.microsoft.com/office/drawing/2014/main" id="{DDCB99B9-E53F-586C-3B15-5383E43AAB26}"/>
              </a:ext>
            </a:extLst>
          </p:cNvPr>
          <p:cNvSpPr txBox="1"/>
          <p:nvPr/>
        </p:nvSpPr>
        <p:spPr>
          <a:xfrm>
            <a:off x="5122306" y="3162300"/>
            <a:ext cx="7617284" cy="3886200"/>
          </a:xfrm>
          <a:prstGeom prst="rect">
            <a:avLst/>
          </a:prstGeom>
          <a:solidFill>
            <a:schemeClr val="tx1">
              <a:lumMod val="50000"/>
              <a:lumOff val="50000"/>
              <a:alpha val="37000"/>
            </a:schemeClr>
          </a:solidFill>
        </p:spPr>
        <p:txBody>
          <a:bodyPr wrap="square" rtlCol="0">
            <a:spAutoFit/>
          </a:bodyPr>
          <a:lstStyle/>
          <a:p>
            <a:endParaRPr lang="en-US" dirty="0"/>
          </a:p>
        </p:txBody>
      </p:sp>
    </p:spTree>
    <p:extLst>
      <p:ext uri="{BB962C8B-B14F-4D97-AF65-F5344CB8AC3E}">
        <p14:creationId xmlns:p14="http://schemas.microsoft.com/office/powerpoint/2010/main" val="1077257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2A829-0171-47E6-B6F8-D106E0E1A983}"/>
              </a:ext>
            </a:extLst>
          </p:cNvPr>
          <p:cNvSpPr>
            <a:spLocks noGrp="1"/>
          </p:cNvSpPr>
          <p:nvPr>
            <p:ph type="dt" sz="half" idx="10"/>
          </p:nvPr>
        </p:nvSpPr>
        <p:spPr>
          <a:xfrm>
            <a:off x="381000" y="9431048"/>
            <a:ext cx="2133600" cy="365125"/>
          </a:xfrm>
        </p:spPr>
        <p:txBody>
          <a:bodyPr/>
          <a:lstStyle/>
          <a:p>
            <a:fld id="{65AB9CBB-26EE-4463-9C8E-77FA5B002A9C}" type="datetime1">
              <a:rPr lang="en-US" smtClean="0"/>
              <a:t>9/22/2022</a:t>
            </a:fld>
            <a:endParaRPr lang="en-US" dirty="0"/>
          </a:p>
        </p:txBody>
      </p:sp>
      <p:sp>
        <p:nvSpPr>
          <p:cNvPr id="3" name="Footer Placeholder 2">
            <a:extLst>
              <a:ext uri="{FF2B5EF4-FFF2-40B4-BE49-F238E27FC236}">
                <a16:creationId xmlns:a16="http://schemas.microsoft.com/office/drawing/2014/main" id="{6D3C2F69-DEA1-4B56-9483-016E143FCBDA}"/>
              </a:ext>
            </a:extLst>
          </p:cNvPr>
          <p:cNvSpPr>
            <a:spLocks noGrp="1"/>
          </p:cNvSpPr>
          <p:nvPr>
            <p:ph type="ftr" sz="quarter" idx="11"/>
          </p:nvPr>
        </p:nvSpPr>
        <p:spPr>
          <a:xfrm>
            <a:off x="7543800" y="9613610"/>
            <a:ext cx="2895600" cy="365125"/>
          </a:xfrm>
        </p:spPr>
        <p:txBody>
          <a:bodyPr/>
          <a:lstStyle/>
          <a:p>
            <a:r>
              <a:rPr lang="en-US" dirty="0"/>
              <a:t>Smart SPL Automation System</a:t>
            </a:r>
          </a:p>
        </p:txBody>
      </p:sp>
      <p:sp>
        <p:nvSpPr>
          <p:cNvPr id="4" name="Slide Number Placeholder 3">
            <a:extLst>
              <a:ext uri="{FF2B5EF4-FFF2-40B4-BE49-F238E27FC236}">
                <a16:creationId xmlns:a16="http://schemas.microsoft.com/office/drawing/2014/main" id="{782C76C3-5CB0-4B98-AA28-790D773547D3}"/>
              </a:ext>
            </a:extLst>
          </p:cNvPr>
          <p:cNvSpPr>
            <a:spLocks noGrp="1"/>
          </p:cNvSpPr>
          <p:nvPr>
            <p:ph type="sldNum" sz="quarter" idx="12"/>
          </p:nvPr>
        </p:nvSpPr>
        <p:spPr>
          <a:xfrm>
            <a:off x="15773400" y="9613611"/>
            <a:ext cx="2133600" cy="365125"/>
          </a:xfrm>
        </p:spPr>
        <p:txBody>
          <a:bodyPr/>
          <a:lstStyle/>
          <a:p>
            <a:fld id="{B6F15528-21DE-4FAA-801E-634DDDAF4B2B}" type="slidenum">
              <a:rPr lang="en-US" smtClean="0"/>
              <a:pPr/>
              <a:t>7</a:t>
            </a:fld>
            <a:endParaRPr lang="en-US"/>
          </a:p>
        </p:txBody>
      </p:sp>
      <p:sp>
        <p:nvSpPr>
          <p:cNvPr id="9" name="Rectangle: Rounded Corners 8">
            <a:extLst>
              <a:ext uri="{FF2B5EF4-FFF2-40B4-BE49-F238E27FC236}">
                <a16:creationId xmlns:a16="http://schemas.microsoft.com/office/drawing/2014/main" id="{055E9BAC-DC14-471E-B41B-E7CD2202DEC7}"/>
              </a:ext>
            </a:extLst>
          </p:cNvPr>
          <p:cNvSpPr/>
          <p:nvPr/>
        </p:nvSpPr>
        <p:spPr>
          <a:xfrm>
            <a:off x="2957945" y="3197821"/>
            <a:ext cx="5638800" cy="1447800"/>
          </a:xfrm>
          <a:prstGeom prst="roundRect">
            <a:avLst/>
          </a:prstGeom>
          <a:solidFill>
            <a:schemeClr val="tx2">
              <a:lumMod val="40000"/>
              <a:lumOff val="6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lumMod val="75000"/>
                  </a:schemeClr>
                </a:solidFill>
                <a:latin typeface="Montserrat Light" panose="00000400000000000000" pitchFamily="2" charset="0"/>
                <a:ea typeface="Inter" panose="020B0604020202020204" charset="0"/>
              </a:rPr>
              <a:t>Automate the Software project lab course</a:t>
            </a:r>
          </a:p>
        </p:txBody>
      </p:sp>
      <p:sp>
        <p:nvSpPr>
          <p:cNvPr id="10" name="TextBox 9">
            <a:extLst>
              <a:ext uri="{FF2B5EF4-FFF2-40B4-BE49-F238E27FC236}">
                <a16:creationId xmlns:a16="http://schemas.microsoft.com/office/drawing/2014/main" id="{05D53FB6-B60D-4B05-A4B4-0342EDAA3BBE}"/>
              </a:ext>
            </a:extLst>
          </p:cNvPr>
          <p:cNvSpPr txBox="1"/>
          <p:nvPr/>
        </p:nvSpPr>
        <p:spPr>
          <a:xfrm>
            <a:off x="2171700" y="1152707"/>
            <a:ext cx="13944600" cy="830997"/>
          </a:xfrm>
          <a:prstGeom prst="rect">
            <a:avLst/>
          </a:prstGeom>
          <a:noFill/>
        </p:spPr>
        <p:txBody>
          <a:bodyPr wrap="square" rtlCol="0">
            <a:spAutoFit/>
          </a:bodyPr>
          <a:lstStyle/>
          <a:p>
            <a:r>
              <a:rPr lang="en-US" sz="4800" b="1" dirty="0">
                <a:solidFill>
                  <a:schemeClr val="tx2">
                    <a:lumMod val="75000"/>
                  </a:schemeClr>
                </a:solidFill>
                <a:latin typeface="Montserrat ExtraBold" panose="00000900000000000000" pitchFamily="2" charset="0"/>
                <a:cs typeface="Mongolian Baiti" panose="03000500000000000000" pitchFamily="66" charset="0"/>
              </a:rPr>
              <a:t>Purpose of Smart SPL Automation System</a:t>
            </a:r>
          </a:p>
        </p:txBody>
      </p:sp>
      <p:sp>
        <p:nvSpPr>
          <p:cNvPr id="14" name="Rectangle: Rounded Corners 13">
            <a:extLst>
              <a:ext uri="{FF2B5EF4-FFF2-40B4-BE49-F238E27FC236}">
                <a16:creationId xmlns:a16="http://schemas.microsoft.com/office/drawing/2014/main" id="{5FD7C397-EED4-4C00-ACAB-E48985E0D669}"/>
              </a:ext>
            </a:extLst>
          </p:cNvPr>
          <p:cNvSpPr/>
          <p:nvPr/>
        </p:nvSpPr>
        <p:spPr>
          <a:xfrm>
            <a:off x="6324600" y="5859738"/>
            <a:ext cx="5638800" cy="1447800"/>
          </a:xfrm>
          <a:prstGeom prst="roundRect">
            <a:avLst/>
          </a:prstGeom>
          <a:solidFill>
            <a:schemeClr val="accent3">
              <a:lumMod val="60000"/>
              <a:lumOff val="4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latin typeface="Montserrat Light" panose="00000400000000000000" pitchFamily="2" charset="0"/>
                <a:ea typeface="Inter" panose="020B0604020202020204" charset="0"/>
              </a:rPr>
              <a:t>Create team in an automated procedure</a:t>
            </a:r>
          </a:p>
        </p:txBody>
      </p:sp>
      <p:sp>
        <p:nvSpPr>
          <p:cNvPr id="15" name="Rectangle: Rounded Corners 14">
            <a:extLst>
              <a:ext uri="{FF2B5EF4-FFF2-40B4-BE49-F238E27FC236}">
                <a16:creationId xmlns:a16="http://schemas.microsoft.com/office/drawing/2014/main" id="{818C49A3-4B75-4DFD-9391-C1784DCA31F7}"/>
              </a:ext>
            </a:extLst>
          </p:cNvPr>
          <p:cNvSpPr/>
          <p:nvPr/>
        </p:nvSpPr>
        <p:spPr>
          <a:xfrm>
            <a:off x="9712036" y="3197821"/>
            <a:ext cx="5715000" cy="1447800"/>
          </a:xfrm>
          <a:prstGeom prst="roundRect">
            <a:avLst/>
          </a:prstGeom>
          <a:solidFill>
            <a:schemeClr val="accent2">
              <a:lumMod val="60000"/>
              <a:lumOff val="4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latin typeface="Montserrat Light" panose="00000400000000000000" pitchFamily="2" charset="0"/>
                <a:ea typeface="Inter" panose="020B0604020202020204" charset="0"/>
              </a:rPr>
              <a:t>Automate the process of writing  reports</a:t>
            </a:r>
          </a:p>
        </p:txBody>
      </p:sp>
    </p:spTree>
    <p:extLst>
      <p:ext uri="{BB962C8B-B14F-4D97-AF65-F5344CB8AC3E}">
        <p14:creationId xmlns:p14="http://schemas.microsoft.com/office/powerpoint/2010/main" val="9746143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E107D9-9203-49AF-A5D1-A3C7B8B7AAED}"/>
              </a:ext>
            </a:extLst>
          </p:cNvPr>
          <p:cNvSpPr>
            <a:spLocks noGrp="1"/>
          </p:cNvSpPr>
          <p:nvPr>
            <p:ph type="dt" sz="half" idx="10"/>
          </p:nvPr>
        </p:nvSpPr>
        <p:spPr>
          <a:xfrm>
            <a:off x="0" y="9715500"/>
            <a:ext cx="2133600" cy="365125"/>
          </a:xfrm>
        </p:spPr>
        <p:txBody>
          <a:bodyPr/>
          <a:lstStyle/>
          <a:p>
            <a:fld id="{65AB9CBB-26EE-4463-9C8E-77FA5B002A9C}" type="datetime1">
              <a:rPr lang="en-US" smtClean="0"/>
              <a:t>9/22/2022</a:t>
            </a:fld>
            <a:endParaRPr lang="en-US"/>
          </a:p>
        </p:txBody>
      </p:sp>
      <p:sp>
        <p:nvSpPr>
          <p:cNvPr id="3" name="Footer Placeholder 2">
            <a:extLst>
              <a:ext uri="{FF2B5EF4-FFF2-40B4-BE49-F238E27FC236}">
                <a16:creationId xmlns:a16="http://schemas.microsoft.com/office/drawing/2014/main" id="{E58C5127-929B-40E5-A24E-9EBEB2B5F2F1}"/>
              </a:ext>
            </a:extLst>
          </p:cNvPr>
          <p:cNvSpPr>
            <a:spLocks noGrp="1"/>
          </p:cNvSpPr>
          <p:nvPr>
            <p:ph type="ftr" sz="quarter" idx="11"/>
          </p:nvPr>
        </p:nvSpPr>
        <p:spPr>
          <a:xfrm>
            <a:off x="6858000" y="9567140"/>
            <a:ext cx="7620000" cy="590839"/>
          </a:xfrm>
        </p:spPr>
        <p:txBody>
          <a:bodyPr/>
          <a:lstStyle/>
          <a:p>
            <a:r>
              <a:rPr lang="en-US" dirty="0"/>
              <a:t>Smart SPL Automation System</a:t>
            </a:r>
          </a:p>
        </p:txBody>
      </p:sp>
      <p:sp>
        <p:nvSpPr>
          <p:cNvPr id="4" name="Slide Number Placeholder 3">
            <a:extLst>
              <a:ext uri="{FF2B5EF4-FFF2-40B4-BE49-F238E27FC236}">
                <a16:creationId xmlns:a16="http://schemas.microsoft.com/office/drawing/2014/main" id="{1DDEDA99-086C-484F-B716-14CD6A0258B5}"/>
              </a:ext>
            </a:extLst>
          </p:cNvPr>
          <p:cNvSpPr>
            <a:spLocks noGrp="1"/>
          </p:cNvSpPr>
          <p:nvPr>
            <p:ph type="sldNum" sz="quarter" idx="12"/>
          </p:nvPr>
        </p:nvSpPr>
        <p:spPr>
          <a:xfrm>
            <a:off x="15621000" y="9567140"/>
            <a:ext cx="2133600" cy="365125"/>
          </a:xfrm>
        </p:spPr>
        <p:txBody>
          <a:bodyPr/>
          <a:lstStyle/>
          <a:p>
            <a:fld id="{B6F15528-21DE-4FAA-801E-634DDDAF4B2B}" type="slidenum">
              <a:rPr lang="en-US" smtClean="0"/>
              <a:pPr/>
              <a:t>8</a:t>
            </a:fld>
            <a:endParaRPr lang="en-US"/>
          </a:p>
        </p:txBody>
      </p:sp>
      <p:sp>
        <p:nvSpPr>
          <p:cNvPr id="8" name="TextBox 7">
            <a:extLst>
              <a:ext uri="{FF2B5EF4-FFF2-40B4-BE49-F238E27FC236}">
                <a16:creationId xmlns:a16="http://schemas.microsoft.com/office/drawing/2014/main" id="{7E980B42-C78A-485F-BBD2-1F76CC6D812E}"/>
              </a:ext>
            </a:extLst>
          </p:cNvPr>
          <p:cNvSpPr txBox="1"/>
          <p:nvPr/>
        </p:nvSpPr>
        <p:spPr>
          <a:xfrm>
            <a:off x="2133600" y="1257300"/>
            <a:ext cx="14020800" cy="830997"/>
          </a:xfrm>
          <a:prstGeom prst="rect">
            <a:avLst/>
          </a:prstGeom>
          <a:noFill/>
        </p:spPr>
        <p:txBody>
          <a:bodyPr wrap="square">
            <a:spAutoFit/>
          </a:bodyPr>
          <a:lstStyle/>
          <a:p>
            <a:r>
              <a:rPr lang="en-US" sz="4800" b="1" dirty="0">
                <a:solidFill>
                  <a:schemeClr val="tx2">
                    <a:lumMod val="75000"/>
                  </a:schemeClr>
                </a:solidFill>
                <a:latin typeface="Montserrat ExtraBold" panose="00000900000000000000" pitchFamily="2" charset="0"/>
                <a:cs typeface="Times New Roman" panose="02020603050405020304" pitchFamily="18" charset="0"/>
              </a:rPr>
              <a:t>Functional requirements</a:t>
            </a:r>
          </a:p>
        </p:txBody>
      </p:sp>
      <p:pic>
        <p:nvPicPr>
          <p:cNvPr id="9" name="Picture 2" descr="Testing the Requirements: A Guide to Requirements Analysis | TechWell">
            <a:extLst>
              <a:ext uri="{FF2B5EF4-FFF2-40B4-BE49-F238E27FC236}">
                <a16:creationId xmlns:a16="http://schemas.microsoft.com/office/drawing/2014/main" id="{B495F20B-4185-408C-813A-3E9F72770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695700"/>
            <a:ext cx="3581400" cy="37338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E5AC2CD-5745-45E0-8034-E39664B68640}"/>
              </a:ext>
            </a:extLst>
          </p:cNvPr>
          <p:cNvSpPr txBox="1"/>
          <p:nvPr/>
        </p:nvSpPr>
        <p:spPr>
          <a:xfrm>
            <a:off x="5715000" y="3467100"/>
            <a:ext cx="9906000" cy="4370427"/>
          </a:xfrm>
          <a:prstGeom prst="rect">
            <a:avLst/>
          </a:prstGeom>
          <a:noFill/>
        </p:spPr>
        <p:txBody>
          <a:bodyPr wrap="square" rtlCol="0">
            <a:spAutoFit/>
          </a:bodyPr>
          <a:lstStyle/>
          <a:p>
            <a:pPr marL="457200" indent="-457200">
              <a:buFont typeface="Wingdings" panose="05000000000000000000" pitchFamily="2" charset="2"/>
              <a:buChar char="ü"/>
            </a:pPr>
            <a:r>
              <a:rPr lang="en-US" sz="3200" dirty="0">
                <a:latin typeface="Montserrat Light" panose="00000400000000000000" pitchFamily="2" charset="0"/>
                <a:ea typeface="Inter" panose="020B0604020202020204" charset="0"/>
              </a:rPr>
              <a:t>Sign Up</a:t>
            </a:r>
          </a:p>
          <a:p>
            <a:pPr marL="457200" indent="-457200">
              <a:buFont typeface="Wingdings" panose="05000000000000000000" pitchFamily="2" charset="2"/>
              <a:buChar char="ü"/>
            </a:pPr>
            <a:r>
              <a:rPr lang="en-US" sz="3200" dirty="0">
                <a:latin typeface="Montserrat Light" panose="00000400000000000000" pitchFamily="2" charset="0"/>
                <a:ea typeface="Inter" panose="020B0604020202020204" charset="0"/>
              </a:rPr>
              <a:t> Log in</a:t>
            </a:r>
          </a:p>
          <a:p>
            <a:pPr marL="457200" indent="-457200">
              <a:buFont typeface="Wingdings" panose="05000000000000000000" pitchFamily="2" charset="2"/>
              <a:buChar char="ü"/>
            </a:pPr>
            <a:r>
              <a:rPr lang="en-US" sz="3200" dirty="0">
                <a:latin typeface="Montserrat Light" panose="00000400000000000000" pitchFamily="2" charset="0"/>
                <a:ea typeface="Inter" panose="020B0604020202020204" charset="0"/>
              </a:rPr>
              <a:t>Create Room </a:t>
            </a:r>
          </a:p>
          <a:p>
            <a:pPr marL="457200" indent="-457200">
              <a:buFont typeface="Wingdings" panose="05000000000000000000" pitchFamily="2" charset="2"/>
              <a:buChar char="ü"/>
            </a:pPr>
            <a:r>
              <a:rPr lang="en-US" sz="3200" dirty="0">
                <a:latin typeface="Montserrat Light" panose="00000400000000000000" pitchFamily="2" charset="0"/>
                <a:ea typeface="Inter" panose="020B0604020202020204" charset="0"/>
              </a:rPr>
              <a:t>Create Project</a:t>
            </a:r>
          </a:p>
          <a:p>
            <a:pPr marL="457200" indent="-457200">
              <a:buFont typeface="Wingdings" panose="05000000000000000000" pitchFamily="2" charset="2"/>
              <a:buChar char="ü"/>
            </a:pPr>
            <a:r>
              <a:rPr lang="en-US" sz="3200" dirty="0">
                <a:latin typeface="Montserrat Light" panose="00000400000000000000" pitchFamily="2" charset="0"/>
                <a:ea typeface="Inter" panose="020B0604020202020204" charset="0"/>
              </a:rPr>
              <a:t>Create Team</a:t>
            </a:r>
          </a:p>
          <a:p>
            <a:pPr marL="457200" indent="-457200">
              <a:buFont typeface="Wingdings" panose="05000000000000000000" pitchFamily="2" charset="2"/>
              <a:buChar char="ü"/>
            </a:pPr>
            <a:r>
              <a:rPr lang="en-US" sz="3200" dirty="0">
                <a:latin typeface="Montserrat Light" panose="00000400000000000000" pitchFamily="2" charset="0"/>
                <a:ea typeface="Inter" panose="020B0604020202020204" charset="0"/>
              </a:rPr>
              <a:t>Report generator</a:t>
            </a:r>
          </a:p>
          <a:p>
            <a:pPr marL="457200" indent="-457200">
              <a:buFont typeface="Wingdings" panose="05000000000000000000" pitchFamily="2" charset="2"/>
              <a:buChar char="ü"/>
            </a:pPr>
            <a:r>
              <a:rPr lang="en-US" sz="3200" dirty="0">
                <a:latin typeface="Montserrat Light" panose="00000400000000000000" pitchFamily="2" charset="0"/>
                <a:ea typeface="Inter" panose="020B0604020202020204" charset="0"/>
              </a:rPr>
              <a:t>Create task</a:t>
            </a:r>
          </a:p>
          <a:p>
            <a:endParaRPr lang="en-US" sz="1800" dirty="0">
              <a:latin typeface="Montserrat Light" panose="00000400000000000000" pitchFamily="2" charset="0"/>
              <a:ea typeface="Inter" panose="020B0604020202020204" charset="0"/>
            </a:endParaRPr>
          </a:p>
          <a:p>
            <a:endParaRPr lang="en-US" sz="1800" dirty="0">
              <a:latin typeface="Montserrat Light" panose="00000400000000000000" pitchFamily="2" charset="0"/>
              <a:ea typeface="Inter" panose="020B0604020202020204" charset="0"/>
            </a:endParaRPr>
          </a:p>
          <a:p>
            <a:endParaRPr lang="en-US" dirty="0">
              <a:latin typeface="Montserrat Light" panose="00000400000000000000" pitchFamily="2" charset="0"/>
            </a:endParaRPr>
          </a:p>
        </p:txBody>
      </p:sp>
    </p:spTree>
    <p:extLst>
      <p:ext uri="{BB962C8B-B14F-4D97-AF65-F5344CB8AC3E}">
        <p14:creationId xmlns:p14="http://schemas.microsoft.com/office/powerpoint/2010/main" val="18547485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BFE"/>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80D0CC-F8F7-4D99-88D4-D360B1CC14E4}"/>
              </a:ext>
            </a:extLst>
          </p:cNvPr>
          <p:cNvSpPr>
            <a:spLocks noGrp="1"/>
          </p:cNvSpPr>
          <p:nvPr>
            <p:ph type="dt" sz="half" idx="10"/>
          </p:nvPr>
        </p:nvSpPr>
        <p:spPr>
          <a:xfrm>
            <a:off x="685800" y="9654742"/>
            <a:ext cx="2133600" cy="365125"/>
          </a:xfrm>
        </p:spPr>
        <p:txBody>
          <a:bodyPr/>
          <a:lstStyle/>
          <a:p>
            <a:fld id="{529D1A65-3818-4734-AA6A-E12DEB87AFD0}" type="datetime1">
              <a:rPr lang="en-US" smtClean="0"/>
              <a:t>9/22/2022</a:t>
            </a:fld>
            <a:endParaRPr lang="en-US" dirty="0"/>
          </a:p>
        </p:txBody>
      </p:sp>
      <p:sp>
        <p:nvSpPr>
          <p:cNvPr id="5" name="Footer Placeholder 4">
            <a:extLst>
              <a:ext uri="{FF2B5EF4-FFF2-40B4-BE49-F238E27FC236}">
                <a16:creationId xmlns:a16="http://schemas.microsoft.com/office/drawing/2014/main" id="{0FC196FC-904F-4A6E-8F5D-F34026F462D3}"/>
              </a:ext>
            </a:extLst>
          </p:cNvPr>
          <p:cNvSpPr>
            <a:spLocks noGrp="1"/>
          </p:cNvSpPr>
          <p:nvPr>
            <p:ph type="ftr" sz="quarter" idx="11"/>
          </p:nvPr>
        </p:nvSpPr>
        <p:spPr>
          <a:xfrm>
            <a:off x="7239000" y="9715500"/>
            <a:ext cx="2895600" cy="365125"/>
          </a:xfrm>
        </p:spPr>
        <p:txBody>
          <a:bodyPr/>
          <a:lstStyle/>
          <a:p>
            <a:r>
              <a:rPr lang="en-US" dirty="0"/>
              <a:t>Smart SPL Automation System</a:t>
            </a:r>
          </a:p>
        </p:txBody>
      </p:sp>
      <p:sp>
        <p:nvSpPr>
          <p:cNvPr id="6" name="Slide Number Placeholder 5">
            <a:extLst>
              <a:ext uri="{FF2B5EF4-FFF2-40B4-BE49-F238E27FC236}">
                <a16:creationId xmlns:a16="http://schemas.microsoft.com/office/drawing/2014/main" id="{34E42B39-3402-4194-AEA9-57F7E264EAFC}"/>
              </a:ext>
            </a:extLst>
          </p:cNvPr>
          <p:cNvSpPr>
            <a:spLocks noGrp="1"/>
          </p:cNvSpPr>
          <p:nvPr>
            <p:ph type="sldNum" sz="quarter" idx="12"/>
          </p:nvPr>
        </p:nvSpPr>
        <p:spPr>
          <a:xfrm>
            <a:off x="16154400" y="9715500"/>
            <a:ext cx="2133600" cy="365125"/>
          </a:xfrm>
        </p:spPr>
        <p:txBody>
          <a:bodyPr/>
          <a:lstStyle/>
          <a:p>
            <a:fld id="{B6F15528-21DE-4FAA-801E-634DDDAF4B2B}" type="slidenum">
              <a:rPr lang="en-US" smtClean="0"/>
              <a:pPr/>
              <a:t>9</a:t>
            </a:fld>
            <a:endParaRPr lang="en-US"/>
          </a:p>
        </p:txBody>
      </p:sp>
      <p:grpSp>
        <p:nvGrpSpPr>
          <p:cNvPr id="23" name="Group 22">
            <a:extLst>
              <a:ext uri="{FF2B5EF4-FFF2-40B4-BE49-F238E27FC236}">
                <a16:creationId xmlns:a16="http://schemas.microsoft.com/office/drawing/2014/main" id="{72BDC5C4-E819-4AEB-AFFB-00589A310F92}"/>
              </a:ext>
            </a:extLst>
          </p:cNvPr>
          <p:cNvGrpSpPr/>
          <p:nvPr/>
        </p:nvGrpSpPr>
        <p:grpSpPr>
          <a:xfrm>
            <a:off x="1494191" y="2455635"/>
            <a:ext cx="3693830" cy="2349790"/>
            <a:chOff x="1347554" y="2407488"/>
            <a:chExt cx="2518460" cy="1559229"/>
          </a:xfrm>
        </p:grpSpPr>
        <p:sp>
          <p:nvSpPr>
            <p:cNvPr id="24" name="Freeform: Shape 5">
              <a:extLst>
                <a:ext uri="{FF2B5EF4-FFF2-40B4-BE49-F238E27FC236}">
                  <a16:creationId xmlns:a16="http://schemas.microsoft.com/office/drawing/2014/main" id="{842658C4-808B-46D3-BE4F-317D2DDD9588}"/>
                </a:ext>
              </a:extLst>
            </p:cNvPr>
            <p:cNvSpPr/>
            <p:nvPr/>
          </p:nvSpPr>
          <p:spPr>
            <a:xfrm>
              <a:off x="1465998" y="2407488"/>
              <a:ext cx="877821" cy="1042412"/>
            </a:xfrm>
            <a:custGeom>
              <a:avLst/>
              <a:gdLst>
                <a:gd name="connsiteX0" fmla="*/ 0 w 877820"/>
                <a:gd name="connsiteY0" fmla="*/ 176661 h 1042412"/>
                <a:gd name="connsiteX1" fmla="*/ 0 w 877820"/>
                <a:gd name="connsiteY1" fmla="*/ 0 h 1042412"/>
                <a:gd name="connsiteX2" fmla="*/ 567017 w 877820"/>
                <a:gd name="connsiteY2" fmla="*/ 0 h 1042412"/>
                <a:gd name="connsiteX3" fmla="*/ 883581 w 877820"/>
                <a:gd name="connsiteY3" fmla="*/ 316564 h 1042412"/>
                <a:gd name="connsiteX4" fmla="*/ 883581 w 877820"/>
                <a:gd name="connsiteY4" fmla="*/ 1065181 h 104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820" h="1042412">
                  <a:moveTo>
                    <a:pt x="0" y="176661"/>
                  </a:moveTo>
                  <a:lnTo>
                    <a:pt x="0" y="0"/>
                  </a:lnTo>
                  <a:lnTo>
                    <a:pt x="567017" y="0"/>
                  </a:lnTo>
                  <a:cubicBezTo>
                    <a:pt x="742033" y="0"/>
                    <a:pt x="883581" y="141823"/>
                    <a:pt x="883581" y="316564"/>
                  </a:cubicBezTo>
                  <a:lnTo>
                    <a:pt x="883581" y="1065181"/>
                  </a:lnTo>
                </a:path>
              </a:pathLst>
            </a:custGeom>
            <a:noFill/>
            <a:ln w="27431" cap="flat">
              <a:solidFill>
                <a:srgbClr val="A30445"/>
              </a:solidFill>
              <a:prstDash val="solid"/>
              <a:miter/>
            </a:ln>
          </p:spPr>
          <p:txBody>
            <a:bodyPr rtlCol="0" anchor="ctr"/>
            <a:lstStyle/>
            <a:p>
              <a:endParaRPr lang="en-US"/>
            </a:p>
          </p:txBody>
        </p:sp>
        <p:grpSp>
          <p:nvGrpSpPr>
            <p:cNvPr id="25" name="Group 24">
              <a:extLst>
                <a:ext uri="{FF2B5EF4-FFF2-40B4-BE49-F238E27FC236}">
                  <a16:creationId xmlns:a16="http://schemas.microsoft.com/office/drawing/2014/main" id="{33506DE3-2FB1-4008-8EF7-045A1062EC09}"/>
                </a:ext>
              </a:extLst>
            </p:cNvPr>
            <p:cNvGrpSpPr/>
            <p:nvPr/>
          </p:nvGrpSpPr>
          <p:grpSpPr>
            <a:xfrm>
              <a:off x="1347554" y="2605793"/>
              <a:ext cx="2518460" cy="1360924"/>
              <a:chOff x="1347554" y="2605793"/>
              <a:chExt cx="2518460" cy="1360924"/>
            </a:xfrm>
          </p:grpSpPr>
          <p:grpSp>
            <p:nvGrpSpPr>
              <p:cNvPr id="26" name="Group 25">
                <a:extLst>
                  <a:ext uri="{FF2B5EF4-FFF2-40B4-BE49-F238E27FC236}">
                    <a16:creationId xmlns:a16="http://schemas.microsoft.com/office/drawing/2014/main" id="{FCBE8890-479B-40BA-93CC-20AC2580F32E}"/>
                  </a:ext>
                </a:extLst>
              </p:cNvPr>
              <p:cNvGrpSpPr/>
              <p:nvPr/>
            </p:nvGrpSpPr>
            <p:grpSpPr>
              <a:xfrm>
                <a:off x="1347554" y="2917721"/>
                <a:ext cx="843743" cy="740661"/>
                <a:chOff x="1347554" y="2917721"/>
                <a:chExt cx="843743" cy="740661"/>
              </a:xfrm>
            </p:grpSpPr>
            <p:sp>
              <p:nvSpPr>
                <p:cNvPr id="29" name="Freeform: Shape 6">
                  <a:extLst>
                    <a:ext uri="{FF2B5EF4-FFF2-40B4-BE49-F238E27FC236}">
                      <a16:creationId xmlns:a16="http://schemas.microsoft.com/office/drawing/2014/main" id="{59C8C507-1655-4054-A297-0491BB91FA6C}"/>
                    </a:ext>
                  </a:extLst>
                </p:cNvPr>
                <p:cNvSpPr/>
                <p:nvPr/>
              </p:nvSpPr>
              <p:spPr>
                <a:xfrm>
                  <a:off x="1347554" y="3054332"/>
                  <a:ext cx="466342" cy="274319"/>
                </a:xfrm>
                <a:custGeom>
                  <a:avLst/>
                  <a:gdLst>
                    <a:gd name="connsiteX0" fmla="*/ 210340 w 466342"/>
                    <a:gd name="connsiteY0" fmla="*/ 289407 h 274318"/>
                    <a:gd name="connsiteX1" fmla="*/ 25449 w 466342"/>
                    <a:gd name="connsiteY1" fmla="*/ 175564 h 274318"/>
                    <a:gd name="connsiteX2" fmla="*/ 10636 w 466342"/>
                    <a:gd name="connsiteY2" fmla="*/ 145663 h 274318"/>
                    <a:gd name="connsiteX3" fmla="*/ 10636 w 466342"/>
                    <a:gd name="connsiteY3" fmla="*/ 145663 h 274318"/>
                    <a:gd name="connsiteX4" fmla="*/ 99790 w 466342"/>
                    <a:gd name="connsiteY4" fmla="*/ 0 h 274318"/>
                    <a:gd name="connsiteX5" fmla="*/ 376852 w 466342"/>
                    <a:gd name="connsiteY5" fmla="*/ 0 h 274318"/>
                    <a:gd name="connsiteX6" fmla="*/ 444883 w 466342"/>
                    <a:gd name="connsiteY6" fmla="*/ 175564 h 274318"/>
                    <a:gd name="connsiteX7" fmla="*/ 489048 w 466342"/>
                    <a:gd name="connsiteY7" fmla="*/ 289407 h 274318"/>
                    <a:gd name="connsiteX8" fmla="*/ 210340 w 466342"/>
                    <a:gd name="connsiteY8" fmla="*/ 289407 h 27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42" h="274318">
                      <a:moveTo>
                        <a:pt x="210340" y="289407"/>
                      </a:moveTo>
                      <a:cubicBezTo>
                        <a:pt x="141212" y="289407"/>
                        <a:pt x="64403" y="240578"/>
                        <a:pt x="25449" y="175564"/>
                      </a:cubicBezTo>
                      <a:cubicBezTo>
                        <a:pt x="19689" y="165963"/>
                        <a:pt x="14751" y="155813"/>
                        <a:pt x="10636" y="145663"/>
                      </a:cubicBezTo>
                      <a:lnTo>
                        <a:pt x="10636" y="145663"/>
                      </a:lnTo>
                      <a:cubicBezTo>
                        <a:pt x="-20636" y="65288"/>
                        <a:pt x="19414" y="0"/>
                        <a:pt x="99790" y="0"/>
                      </a:cubicBezTo>
                      <a:lnTo>
                        <a:pt x="376852" y="0"/>
                      </a:lnTo>
                      <a:lnTo>
                        <a:pt x="444883" y="175564"/>
                      </a:lnTo>
                      <a:lnTo>
                        <a:pt x="489048" y="289407"/>
                      </a:lnTo>
                      <a:lnTo>
                        <a:pt x="210340" y="289407"/>
                      </a:lnTo>
                      <a:close/>
                    </a:path>
                  </a:pathLst>
                </a:custGeom>
                <a:solidFill>
                  <a:srgbClr val="A30445"/>
                </a:solidFill>
                <a:ln w="27431" cap="flat">
                  <a:noFill/>
                  <a:prstDash val="solid"/>
                  <a:miter/>
                </a:ln>
              </p:spPr>
              <p:txBody>
                <a:bodyPr rtlCol="0" anchor="ctr"/>
                <a:lstStyle/>
                <a:p>
                  <a:endParaRPr lang="en-US"/>
                </a:p>
              </p:txBody>
            </p:sp>
            <p:sp>
              <p:nvSpPr>
                <p:cNvPr id="30" name="Freeform: Shape 7">
                  <a:extLst>
                    <a:ext uri="{FF2B5EF4-FFF2-40B4-BE49-F238E27FC236}">
                      <a16:creationId xmlns:a16="http://schemas.microsoft.com/office/drawing/2014/main" id="{7B487C09-251A-40F9-AC7C-4A8E5670F3D8}"/>
                    </a:ext>
                  </a:extLst>
                </p:cNvPr>
                <p:cNvSpPr/>
                <p:nvPr/>
              </p:nvSpPr>
              <p:spPr>
                <a:xfrm>
                  <a:off x="1752387" y="2917721"/>
                  <a:ext cx="438910" cy="740661"/>
                </a:xfrm>
                <a:custGeom>
                  <a:avLst/>
                  <a:gdLst>
                    <a:gd name="connsiteX0" fmla="*/ 451529 w 438910"/>
                    <a:gd name="connsiteY0" fmla="*/ 303671 h 740661"/>
                    <a:gd name="connsiteX1" fmla="*/ 0 w 438910"/>
                    <a:gd name="connsiteY1" fmla="*/ 755200 h 740661"/>
                    <a:gd name="connsiteX2" fmla="*/ 0 w 438910"/>
                    <a:gd name="connsiteY2" fmla="*/ 0 h 740661"/>
                  </a:gdLst>
                  <a:ahLst/>
                  <a:cxnLst>
                    <a:cxn ang="0">
                      <a:pos x="connsiteX0" y="connsiteY0"/>
                    </a:cxn>
                    <a:cxn ang="0">
                      <a:pos x="connsiteX1" y="connsiteY1"/>
                    </a:cxn>
                    <a:cxn ang="0">
                      <a:pos x="connsiteX2" y="connsiteY2"/>
                    </a:cxn>
                  </a:cxnLst>
                  <a:rect l="l" t="t" r="r" b="b"/>
                  <a:pathLst>
                    <a:path w="438910" h="740661">
                      <a:moveTo>
                        <a:pt x="451529" y="303671"/>
                      </a:moveTo>
                      <a:lnTo>
                        <a:pt x="0" y="755200"/>
                      </a:lnTo>
                      <a:lnTo>
                        <a:pt x="0" y="0"/>
                      </a:lnTo>
                      <a:close/>
                    </a:path>
                  </a:pathLst>
                </a:custGeom>
                <a:solidFill>
                  <a:srgbClr val="A30445"/>
                </a:solidFill>
                <a:ln w="27431" cap="flat">
                  <a:noFill/>
                  <a:prstDash val="solid"/>
                  <a:miter/>
                </a:ln>
              </p:spPr>
              <p:txBody>
                <a:bodyPr rtlCol="0" anchor="ctr"/>
                <a:lstStyle/>
                <a:p>
                  <a:endParaRPr lang="en-US"/>
                </a:p>
              </p:txBody>
            </p:sp>
          </p:grpSp>
          <p:sp>
            <p:nvSpPr>
              <p:cNvPr id="27" name="Freeform: Shape 8">
                <a:extLst>
                  <a:ext uri="{FF2B5EF4-FFF2-40B4-BE49-F238E27FC236}">
                    <a16:creationId xmlns:a16="http://schemas.microsoft.com/office/drawing/2014/main" id="{8D33B972-9A4E-496A-8536-54E90F6B3CD9}"/>
                  </a:ext>
                </a:extLst>
              </p:cNvPr>
              <p:cNvSpPr/>
              <p:nvPr/>
            </p:nvSpPr>
            <p:spPr>
              <a:xfrm>
                <a:off x="1352565" y="2605793"/>
                <a:ext cx="850389" cy="677293"/>
              </a:xfrm>
              <a:custGeom>
                <a:avLst/>
                <a:gdLst>
                  <a:gd name="connsiteX0" fmla="*/ 558513 w 850388"/>
                  <a:gd name="connsiteY0" fmla="*/ 0 h 658365"/>
                  <a:gd name="connsiteX1" fmla="*/ 0 w 850388"/>
                  <a:gd name="connsiteY1" fmla="*/ 0 h 658365"/>
                  <a:gd name="connsiteX2" fmla="*/ 0 w 850388"/>
                  <a:gd name="connsiteY2" fmla="*/ 371428 h 658365"/>
                  <a:gd name="connsiteX3" fmla="*/ 293521 w 850388"/>
                  <a:gd name="connsiteY3" fmla="*/ 664949 h 658365"/>
                  <a:gd name="connsiteX4" fmla="*/ 851760 w 850388"/>
                  <a:gd name="connsiteY4" fmla="*/ 664949 h 658365"/>
                  <a:gd name="connsiteX5" fmla="*/ 851760 w 850388"/>
                  <a:gd name="connsiteY5" fmla="*/ 293521 h 658365"/>
                  <a:gd name="connsiteX6" fmla="*/ 558513 w 850388"/>
                  <a:gd name="connsiteY6" fmla="*/ 0 h 65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388" h="658365">
                    <a:moveTo>
                      <a:pt x="558513" y="0"/>
                    </a:moveTo>
                    <a:lnTo>
                      <a:pt x="0" y="0"/>
                    </a:lnTo>
                    <a:lnTo>
                      <a:pt x="0" y="371428"/>
                    </a:lnTo>
                    <a:cubicBezTo>
                      <a:pt x="0" y="533550"/>
                      <a:pt x="131399" y="664949"/>
                      <a:pt x="293521" y="664949"/>
                    </a:cubicBezTo>
                    <a:lnTo>
                      <a:pt x="851760" y="664949"/>
                    </a:lnTo>
                    <a:lnTo>
                      <a:pt x="851760" y="293521"/>
                    </a:lnTo>
                    <a:cubicBezTo>
                      <a:pt x="851760" y="131399"/>
                      <a:pt x="720361" y="0"/>
                      <a:pt x="558513" y="0"/>
                    </a:cubicBezTo>
                    <a:close/>
                  </a:path>
                </a:pathLst>
              </a:custGeom>
              <a:solidFill>
                <a:srgbClr val="FF3654"/>
              </a:solidFill>
              <a:ln w="27431" cap="flat">
                <a:noFill/>
                <a:prstDash val="solid"/>
                <a:miter/>
              </a:ln>
            </p:spPr>
            <p:txBody>
              <a:bodyPr rtlCol="0" anchor="ctr"/>
              <a:lstStyle/>
              <a:p>
                <a:endParaRPr lang="en-US" dirty="0"/>
              </a:p>
            </p:txBody>
          </p:sp>
          <p:sp>
            <p:nvSpPr>
              <p:cNvPr id="28" name="Freeform: Shape 9">
                <a:extLst>
                  <a:ext uri="{FF2B5EF4-FFF2-40B4-BE49-F238E27FC236}">
                    <a16:creationId xmlns:a16="http://schemas.microsoft.com/office/drawing/2014/main" id="{A8A5E746-5036-4F0E-BC93-B9F77F2BE546}"/>
                  </a:ext>
                </a:extLst>
              </p:cNvPr>
              <p:cNvSpPr/>
              <p:nvPr/>
            </p:nvSpPr>
            <p:spPr>
              <a:xfrm>
                <a:off x="1369712" y="3226056"/>
                <a:ext cx="2496302" cy="740661"/>
              </a:xfrm>
              <a:custGeom>
                <a:avLst/>
                <a:gdLst>
                  <a:gd name="connsiteX0" fmla="*/ 2506726 w 2496302"/>
                  <a:gd name="connsiteY0" fmla="*/ 742581 h 740661"/>
                  <a:gd name="connsiteX1" fmla="*/ 436441 w 2496302"/>
                  <a:gd name="connsiteY1" fmla="*/ 742581 h 740661"/>
                  <a:gd name="connsiteX2" fmla="*/ 236737 w 2496302"/>
                  <a:gd name="connsiteY2" fmla="*/ 598838 h 740661"/>
                  <a:gd name="connsiteX3" fmla="*/ 0 w 2496302"/>
                  <a:gd name="connsiteY3" fmla="*/ 0 h 740661"/>
                  <a:gd name="connsiteX4" fmla="*/ 3292 w 2496302"/>
                  <a:gd name="connsiteY4" fmla="*/ 0 h 740661"/>
                  <a:gd name="connsiteX5" fmla="*/ 188183 w 2496302"/>
                  <a:gd name="connsiteY5" fmla="*/ 113842 h 740661"/>
                  <a:gd name="connsiteX6" fmla="*/ 1932302 w 2496302"/>
                  <a:gd name="connsiteY6" fmla="*/ 113842 h 740661"/>
                  <a:gd name="connsiteX7" fmla="*/ 2507001 w 2496302"/>
                  <a:gd name="connsiteY7" fmla="*/ 738741 h 740661"/>
                  <a:gd name="connsiteX8" fmla="*/ 2507001 w 2496302"/>
                  <a:gd name="connsiteY8" fmla="*/ 742581 h 74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6302" h="740661">
                    <a:moveTo>
                      <a:pt x="2506726" y="742581"/>
                    </a:moveTo>
                    <a:lnTo>
                      <a:pt x="436441" y="742581"/>
                    </a:lnTo>
                    <a:cubicBezTo>
                      <a:pt x="356889" y="742581"/>
                      <a:pt x="267735" y="678117"/>
                      <a:pt x="236737" y="598838"/>
                    </a:cubicBezTo>
                    <a:lnTo>
                      <a:pt x="0" y="0"/>
                    </a:lnTo>
                    <a:lnTo>
                      <a:pt x="3292" y="0"/>
                    </a:lnTo>
                    <a:cubicBezTo>
                      <a:pt x="42245" y="65014"/>
                      <a:pt x="119054" y="113842"/>
                      <a:pt x="188183" y="113842"/>
                    </a:cubicBezTo>
                    <a:lnTo>
                      <a:pt x="1932302" y="113842"/>
                    </a:lnTo>
                    <a:cubicBezTo>
                      <a:pt x="2226647" y="113842"/>
                      <a:pt x="2507001" y="444397"/>
                      <a:pt x="2507001" y="738741"/>
                    </a:cubicBezTo>
                    <a:lnTo>
                      <a:pt x="2507001" y="742581"/>
                    </a:lnTo>
                    <a:close/>
                  </a:path>
                </a:pathLst>
              </a:custGeom>
              <a:solidFill>
                <a:srgbClr val="FF3654"/>
              </a:solidFill>
              <a:ln w="27431" cap="flat">
                <a:noFill/>
                <a:prstDash val="solid"/>
                <a:miter/>
              </a:ln>
            </p:spPr>
            <p:txBody>
              <a:bodyPr rtlCol="0" anchor="ctr"/>
              <a:lstStyle/>
              <a:p>
                <a:endParaRPr lang="en-US" dirty="0"/>
              </a:p>
            </p:txBody>
          </p:sp>
        </p:grpSp>
      </p:grpSp>
      <p:grpSp>
        <p:nvGrpSpPr>
          <p:cNvPr id="31" name="Group 30">
            <a:extLst>
              <a:ext uri="{FF2B5EF4-FFF2-40B4-BE49-F238E27FC236}">
                <a16:creationId xmlns:a16="http://schemas.microsoft.com/office/drawing/2014/main" id="{EF2CA8EF-6B88-47CF-9040-3D355FCEBE9F}"/>
              </a:ext>
            </a:extLst>
          </p:cNvPr>
          <p:cNvGrpSpPr/>
          <p:nvPr/>
        </p:nvGrpSpPr>
        <p:grpSpPr>
          <a:xfrm>
            <a:off x="6409220" y="2456873"/>
            <a:ext cx="4175354" cy="2328660"/>
            <a:chOff x="3757446" y="2407488"/>
            <a:chExt cx="3121137" cy="1540301"/>
          </a:xfrm>
        </p:grpSpPr>
        <p:sp>
          <p:nvSpPr>
            <p:cNvPr id="32" name="Freeform: Shape 10">
              <a:extLst>
                <a:ext uri="{FF2B5EF4-FFF2-40B4-BE49-F238E27FC236}">
                  <a16:creationId xmlns:a16="http://schemas.microsoft.com/office/drawing/2014/main" id="{4F70606D-0EE9-40AD-8D96-41D3121D4909}"/>
                </a:ext>
              </a:extLst>
            </p:cNvPr>
            <p:cNvSpPr/>
            <p:nvPr/>
          </p:nvSpPr>
          <p:spPr>
            <a:xfrm>
              <a:off x="3876164" y="2407488"/>
              <a:ext cx="877821" cy="1042412"/>
            </a:xfrm>
            <a:custGeom>
              <a:avLst/>
              <a:gdLst>
                <a:gd name="connsiteX0" fmla="*/ 0 w 877820"/>
                <a:gd name="connsiteY0" fmla="*/ 176661 h 1042412"/>
                <a:gd name="connsiteX1" fmla="*/ 0 w 877820"/>
                <a:gd name="connsiteY1" fmla="*/ 0 h 1042412"/>
                <a:gd name="connsiteX2" fmla="*/ 567017 w 877820"/>
                <a:gd name="connsiteY2" fmla="*/ 0 h 1042412"/>
                <a:gd name="connsiteX3" fmla="*/ 883581 w 877820"/>
                <a:gd name="connsiteY3" fmla="*/ 316564 h 1042412"/>
                <a:gd name="connsiteX4" fmla="*/ 883581 w 877820"/>
                <a:gd name="connsiteY4" fmla="*/ 1065181 h 104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820" h="1042412">
                  <a:moveTo>
                    <a:pt x="0" y="176661"/>
                  </a:moveTo>
                  <a:lnTo>
                    <a:pt x="0" y="0"/>
                  </a:lnTo>
                  <a:lnTo>
                    <a:pt x="567017" y="0"/>
                  </a:lnTo>
                  <a:cubicBezTo>
                    <a:pt x="742033" y="0"/>
                    <a:pt x="883581" y="141823"/>
                    <a:pt x="883581" y="316564"/>
                  </a:cubicBezTo>
                  <a:lnTo>
                    <a:pt x="883581" y="1065181"/>
                  </a:lnTo>
                </a:path>
              </a:pathLst>
            </a:custGeom>
            <a:noFill/>
            <a:ln w="27431" cap="flat">
              <a:solidFill>
                <a:schemeClr val="accent2">
                  <a:lumMod val="50000"/>
                </a:schemeClr>
              </a:solidFill>
              <a:prstDash val="solid"/>
              <a:miter/>
            </a:ln>
          </p:spPr>
          <p:txBody>
            <a:bodyPr rtlCol="0" anchor="ctr"/>
            <a:lstStyle/>
            <a:p>
              <a:endParaRPr lang="en-US" dirty="0"/>
            </a:p>
          </p:txBody>
        </p:sp>
        <p:grpSp>
          <p:nvGrpSpPr>
            <p:cNvPr id="33" name="Group 32">
              <a:extLst>
                <a:ext uri="{FF2B5EF4-FFF2-40B4-BE49-F238E27FC236}">
                  <a16:creationId xmlns:a16="http://schemas.microsoft.com/office/drawing/2014/main" id="{546E8F53-716F-481A-8E8A-6A9261659340}"/>
                </a:ext>
              </a:extLst>
            </p:cNvPr>
            <p:cNvGrpSpPr/>
            <p:nvPr/>
          </p:nvGrpSpPr>
          <p:grpSpPr>
            <a:xfrm>
              <a:off x="3757446" y="2556443"/>
              <a:ext cx="3121137" cy="1391346"/>
              <a:chOff x="3757446" y="2556443"/>
              <a:chExt cx="3121137" cy="1391346"/>
            </a:xfrm>
          </p:grpSpPr>
          <p:grpSp>
            <p:nvGrpSpPr>
              <p:cNvPr id="34" name="Group 33">
                <a:extLst>
                  <a:ext uri="{FF2B5EF4-FFF2-40B4-BE49-F238E27FC236}">
                    <a16:creationId xmlns:a16="http://schemas.microsoft.com/office/drawing/2014/main" id="{FDBBB7F3-7A02-4FA9-9E19-CE34111B52E6}"/>
                  </a:ext>
                </a:extLst>
              </p:cNvPr>
              <p:cNvGrpSpPr/>
              <p:nvPr/>
            </p:nvGrpSpPr>
            <p:grpSpPr>
              <a:xfrm>
                <a:off x="3757446" y="2917721"/>
                <a:ext cx="844017" cy="740661"/>
                <a:chOff x="3757446" y="2917721"/>
                <a:chExt cx="844017" cy="740661"/>
              </a:xfrm>
            </p:grpSpPr>
            <p:sp>
              <p:nvSpPr>
                <p:cNvPr id="37" name="Freeform: Shape 11">
                  <a:extLst>
                    <a:ext uri="{FF2B5EF4-FFF2-40B4-BE49-F238E27FC236}">
                      <a16:creationId xmlns:a16="http://schemas.microsoft.com/office/drawing/2014/main" id="{576CF6CA-9874-47BC-B67F-75D9C7561233}"/>
                    </a:ext>
                  </a:extLst>
                </p:cNvPr>
                <p:cNvSpPr/>
                <p:nvPr/>
              </p:nvSpPr>
              <p:spPr>
                <a:xfrm>
                  <a:off x="3757446" y="3054332"/>
                  <a:ext cx="466342" cy="274319"/>
                </a:xfrm>
                <a:custGeom>
                  <a:avLst/>
                  <a:gdLst>
                    <a:gd name="connsiteX0" fmla="*/ 210340 w 466342"/>
                    <a:gd name="connsiteY0" fmla="*/ 289407 h 274318"/>
                    <a:gd name="connsiteX1" fmla="*/ 25449 w 466342"/>
                    <a:gd name="connsiteY1" fmla="*/ 175564 h 274318"/>
                    <a:gd name="connsiteX2" fmla="*/ 10636 w 466342"/>
                    <a:gd name="connsiteY2" fmla="*/ 145663 h 274318"/>
                    <a:gd name="connsiteX3" fmla="*/ 10636 w 466342"/>
                    <a:gd name="connsiteY3" fmla="*/ 145663 h 274318"/>
                    <a:gd name="connsiteX4" fmla="*/ 99790 w 466342"/>
                    <a:gd name="connsiteY4" fmla="*/ 0 h 274318"/>
                    <a:gd name="connsiteX5" fmla="*/ 376852 w 466342"/>
                    <a:gd name="connsiteY5" fmla="*/ 0 h 274318"/>
                    <a:gd name="connsiteX6" fmla="*/ 444883 w 466342"/>
                    <a:gd name="connsiteY6" fmla="*/ 175564 h 274318"/>
                    <a:gd name="connsiteX7" fmla="*/ 489049 w 466342"/>
                    <a:gd name="connsiteY7" fmla="*/ 289407 h 274318"/>
                    <a:gd name="connsiteX8" fmla="*/ 210340 w 466342"/>
                    <a:gd name="connsiteY8" fmla="*/ 289407 h 27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42" h="274318">
                      <a:moveTo>
                        <a:pt x="210340" y="289407"/>
                      </a:moveTo>
                      <a:cubicBezTo>
                        <a:pt x="141212" y="289407"/>
                        <a:pt x="64403" y="240578"/>
                        <a:pt x="25449" y="175564"/>
                      </a:cubicBezTo>
                      <a:cubicBezTo>
                        <a:pt x="19689" y="165963"/>
                        <a:pt x="14751" y="155813"/>
                        <a:pt x="10636" y="145663"/>
                      </a:cubicBezTo>
                      <a:lnTo>
                        <a:pt x="10636" y="145663"/>
                      </a:lnTo>
                      <a:cubicBezTo>
                        <a:pt x="-20636" y="65288"/>
                        <a:pt x="19414" y="0"/>
                        <a:pt x="99790" y="0"/>
                      </a:cubicBezTo>
                      <a:lnTo>
                        <a:pt x="376852" y="0"/>
                      </a:lnTo>
                      <a:lnTo>
                        <a:pt x="444883" y="175564"/>
                      </a:lnTo>
                      <a:lnTo>
                        <a:pt x="489049" y="289407"/>
                      </a:lnTo>
                      <a:lnTo>
                        <a:pt x="210340" y="289407"/>
                      </a:lnTo>
                      <a:close/>
                    </a:path>
                  </a:pathLst>
                </a:custGeom>
                <a:solidFill>
                  <a:srgbClr val="1384A3"/>
                </a:solidFill>
                <a:ln w="27431" cap="flat">
                  <a:noFill/>
                  <a:prstDash val="solid"/>
                  <a:miter/>
                </a:ln>
              </p:spPr>
              <p:txBody>
                <a:bodyPr rtlCol="0" anchor="ctr"/>
                <a:lstStyle/>
                <a:p>
                  <a:endParaRPr lang="en-US"/>
                </a:p>
              </p:txBody>
            </p:sp>
            <p:sp>
              <p:nvSpPr>
                <p:cNvPr id="38" name="Freeform: Shape 12">
                  <a:extLst>
                    <a:ext uri="{FF2B5EF4-FFF2-40B4-BE49-F238E27FC236}">
                      <a16:creationId xmlns:a16="http://schemas.microsoft.com/office/drawing/2014/main" id="{CC3C8DAB-5592-449B-8D3E-1E031BD33B01}"/>
                    </a:ext>
                  </a:extLst>
                </p:cNvPr>
                <p:cNvSpPr/>
                <p:nvPr/>
              </p:nvSpPr>
              <p:spPr>
                <a:xfrm>
                  <a:off x="4162553" y="2917721"/>
                  <a:ext cx="438910" cy="740661"/>
                </a:xfrm>
                <a:custGeom>
                  <a:avLst/>
                  <a:gdLst>
                    <a:gd name="connsiteX0" fmla="*/ 451529 w 438910"/>
                    <a:gd name="connsiteY0" fmla="*/ 303671 h 740661"/>
                    <a:gd name="connsiteX1" fmla="*/ 0 w 438910"/>
                    <a:gd name="connsiteY1" fmla="*/ 755200 h 740661"/>
                    <a:gd name="connsiteX2" fmla="*/ 0 w 438910"/>
                    <a:gd name="connsiteY2" fmla="*/ 0 h 740661"/>
                  </a:gdLst>
                  <a:ahLst/>
                  <a:cxnLst>
                    <a:cxn ang="0">
                      <a:pos x="connsiteX0" y="connsiteY0"/>
                    </a:cxn>
                    <a:cxn ang="0">
                      <a:pos x="connsiteX1" y="connsiteY1"/>
                    </a:cxn>
                    <a:cxn ang="0">
                      <a:pos x="connsiteX2" y="connsiteY2"/>
                    </a:cxn>
                  </a:cxnLst>
                  <a:rect l="l" t="t" r="r" b="b"/>
                  <a:pathLst>
                    <a:path w="438910" h="740661">
                      <a:moveTo>
                        <a:pt x="451529" y="303671"/>
                      </a:moveTo>
                      <a:lnTo>
                        <a:pt x="0" y="755200"/>
                      </a:lnTo>
                      <a:lnTo>
                        <a:pt x="0" y="0"/>
                      </a:lnTo>
                      <a:close/>
                    </a:path>
                  </a:pathLst>
                </a:custGeom>
                <a:solidFill>
                  <a:srgbClr val="1384A3"/>
                </a:solidFill>
                <a:ln w="27431" cap="flat">
                  <a:noFill/>
                  <a:prstDash val="solid"/>
                  <a:miter/>
                </a:ln>
              </p:spPr>
              <p:txBody>
                <a:bodyPr rtlCol="0" anchor="ctr"/>
                <a:lstStyle/>
                <a:p>
                  <a:endParaRPr lang="en-US"/>
                </a:p>
              </p:txBody>
            </p:sp>
          </p:grpSp>
          <p:sp>
            <p:nvSpPr>
              <p:cNvPr id="35" name="Freeform: Shape 13">
                <a:extLst>
                  <a:ext uri="{FF2B5EF4-FFF2-40B4-BE49-F238E27FC236}">
                    <a16:creationId xmlns:a16="http://schemas.microsoft.com/office/drawing/2014/main" id="{7E2CF6D6-AEEF-4B78-A0F2-969B268284D3}"/>
                  </a:ext>
                </a:extLst>
              </p:cNvPr>
              <p:cNvSpPr/>
              <p:nvPr/>
            </p:nvSpPr>
            <p:spPr>
              <a:xfrm>
                <a:off x="3762321" y="2556443"/>
                <a:ext cx="850389" cy="658365"/>
              </a:xfrm>
              <a:custGeom>
                <a:avLst/>
                <a:gdLst>
                  <a:gd name="connsiteX0" fmla="*/ 558239 w 850388"/>
                  <a:gd name="connsiteY0" fmla="*/ 0 h 658365"/>
                  <a:gd name="connsiteX1" fmla="*/ 0 w 850388"/>
                  <a:gd name="connsiteY1" fmla="*/ 0 h 658365"/>
                  <a:gd name="connsiteX2" fmla="*/ 0 w 850388"/>
                  <a:gd name="connsiteY2" fmla="*/ 371428 h 658365"/>
                  <a:gd name="connsiteX3" fmla="*/ 293521 w 850388"/>
                  <a:gd name="connsiteY3" fmla="*/ 664949 h 658365"/>
                  <a:gd name="connsiteX4" fmla="*/ 851760 w 850388"/>
                  <a:gd name="connsiteY4" fmla="*/ 664949 h 658365"/>
                  <a:gd name="connsiteX5" fmla="*/ 851760 w 850388"/>
                  <a:gd name="connsiteY5" fmla="*/ 293521 h 658365"/>
                  <a:gd name="connsiteX6" fmla="*/ 558239 w 850388"/>
                  <a:gd name="connsiteY6" fmla="*/ 0 h 65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388" h="658365">
                    <a:moveTo>
                      <a:pt x="558239" y="0"/>
                    </a:moveTo>
                    <a:lnTo>
                      <a:pt x="0" y="0"/>
                    </a:lnTo>
                    <a:lnTo>
                      <a:pt x="0" y="371428"/>
                    </a:lnTo>
                    <a:cubicBezTo>
                      <a:pt x="0" y="533550"/>
                      <a:pt x="131399" y="664949"/>
                      <a:pt x="293521" y="664949"/>
                    </a:cubicBezTo>
                    <a:lnTo>
                      <a:pt x="851760" y="664949"/>
                    </a:lnTo>
                    <a:lnTo>
                      <a:pt x="851760" y="293521"/>
                    </a:lnTo>
                    <a:cubicBezTo>
                      <a:pt x="851760" y="131399"/>
                      <a:pt x="720362" y="0"/>
                      <a:pt x="558239" y="0"/>
                    </a:cubicBezTo>
                    <a:close/>
                  </a:path>
                </a:pathLst>
              </a:custGeom>
              <a:solidFill>
                <a:srgbClr val="49C2C9"/>
              </a:solidFill>
              <a:ln w="27431" cap="flat">
                <a:noFill/>
                <a:prstDash val="solid"/>
                <a:miter/>
              </a:ln>
            </p:spPr>
            <p:txBody>
              <a:bodyPr rtlCol="0" anchor="ctr"/>
              <a:lstStyle/>
              <a:p>
                <a:endParaRPr lang="en-US" dirty="0"/>
              </a:p>
            </p:txBody>
          </p:sp>
          <p:sp>
            <p:nvSpPr>
              <p:cNvPr id="36" name="Freeform: Shape 14">
                <a:extLst>
                  <a:ext uri="{FF2B5EF4-FFF2-40B4-BE49-F238E27FC236}">
                    <a16:creationId xmlns:a16="http://schemas.microsoft.com/office/drawing/2014/main" id="{B0E3DCAF-C63C-43A7-A676-31F89AA281B9}"/>
                  </a:ext>
                </a:extLst>
              </p:cNvPr>
              <p:cNvSpPr/>
              <p:nvPr/>
            </p:nvSpPr>
            <p:spPr>
              <a:xfrm>
                <a:off x="3773218" y="3207128"/>
                <a:ext cx="3105365" cy="740661"/>
              </a:xfrm>
              <a:custGeom>
                <a:avLst/>
                <a:gdLst>
                  <a:gd name="connsiteX0" fmla="*/ 2506726 w 2496302"/>
                  <a:gd name="connsiteY0" fmla="*/ 742307 h 740661"/>
                  <a:gd name="connsiteX1" fmla="*/ 436442 w 2496302"/>
                  <a:gd name="connsiteY1" fmla="*/ 742307 h 740661"/>
                  <a:gd name="connsiteX2" fmla="*/ 236737 w 2496302"/>
                  <a:gd name="connsiteY2" fmla="*/ 598564 h 740661"/>
                  <a:gd name="connsiteX3" fmla="*/ 0 w 2496302"/>
                  <a:gd name="connsiteY3" fmla="*/ 0 h 740661"/>
                  <a:gd name="connsiteX4" fmla="*/ 3018 w 2496302"/>
                  <a:gd name="connsiteY4" fmla="*/ 0 h 740661"/>
                  <a:gd name="connsiteX5" fmla="*/ 187908 w 2496302"/>
                  <a:gd name="connsiteY5" fmla="*/ 113842 h 740661"/>
                  <a:gd name="connsiteX6" fmla="*/ 1932028 w 2496302"/>
                  <a:gd name="connsiteY6" fmla="*/ 113842 h 740661"/>
                  <a:gd name="connsiteX7" fmla="*/ 2506726 w 2496302"/>
                  <a:gd name="connsiteY7" fmla="*/ 738741 h 740661"/>
                  <a:gd name="connsiteX8" fmla="*/ 2506726 w 2496302"/>
                  <a:gd name="connsiteY8" fmla="*/ 742307 h 74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6302" h="740661">
                    <a:moveTo>
                      <a:pt x="2506726" y="742307"/>
                    </a:moveTo>
                    <a:lnTo>
                      <a:pt x="436442" y="742307"/>
                    </a:lnTo>
                    <a:cubicBezTo>
                      <a:pt x="356889" y="742307"/>
                      <a:pt x="267735" y="677842"/>
                      <a:pt x="236737" y="598564"/>
                    </a:cubicBezTo>
                    <a:lnTo>
                      <a:pt x="0" y="0"/>
                    </a:lnTo>
                    <a:lnTo>
                      <a:pt x="3018" y="0"/>
                    </a:lnTo>
                    <a:cubicBezTo>
                      <a:pt x="41971" y="65014"/>
                      <a:pt x="118780" y="113842"/>
                      <a:pt x="187908" y="113842"/>
                    </a:cubicBezTo>
                    <a:lnTo>
                      <a:pt x="1932028" y="113842"/>
                    </a:lnTo>
                    <a:cubicBezTo>
                      <a:pt x="2226373" y="113842"/>
                      <a:pt x="2506726" y="444397"/>
                      <a:pt x="2506726" y="738741"/>
                    </a:cubicBezTo>
                    <a:lnTo>
                      <a:pt x="2506726" y="742307"/>
                    </a:lnTo>
                    <a:close/>
                  </a:path>
                </a:pathLst>
              </a:custGeom>
              <a:solidFill>
                <a:srgbClr val="48C3C9"/>
              </a:solidFill>
              <a:ln w="27431" cap="flat">
                <a:noFill/>
                <a:prstDash val="solid"/>
                <a:miter/>
              </a:ln>
            </p:spPr>
            <p:txBody>
              <a:bodyPr rtlCol="0" anchor="ctr"/>
              <a:lstStyle/>
              <a:p>
                <a:endParaRPr lang="en-US" dirty="0"/>
              </a:p>
            </p:txBody>
          </p:sp>
        </p:grpSp>
      </p:grpSp>
      <p:sp>
        <p:nvSpPr>
          <p:cNvPr id="56" name="TextBox 55">
            <a:extLst>
              <a:ext uri="{FF2B5EF4-FFF2-40B4-BE49-F238E27FC236}">
                <a16:creationId xmlns:a16="http://schemas.microsoft.com/office/drawing/2014/main" id="{D935AD46-C354-43B7-8C1F-6E8940922381}"/>
              </a:ext>
            </a:extLst>
          </p:cNvPr>
          <p:cNvSpPr txBox="1"/>
          <p:nvPr/>
        </p:nvSpPr>
        <p:spPr>
          <a:xfrm>
            <a:off x="1676400" y="952500"/>
            <a:ext cx="15011400" cy="830997"/>
          </a:xfrm>
          <a:prstGeom prst="rect">
            <a:avLst/>
          </a:prstGeom>
          <a:noFill/>
        </p:spPr>
        <p:txBody>
          <a:bodyPr wrap="square">
            <a:spAutoFit/>
          </a:bodyPr>
          <a:lstStyle/>
          <a:p>
            <a:r>
              <a:rPr lang="en-US" sz="4800" b="1" dirty="0">
                <a:solidFill>
                  <a:schemeClr val="tx2">
                    <a:lumMod val="75000"/>
                  </a:schemeClr>
                </a:solidFill>
                <a:latin typeface="Montserrat ExtraBold" panose="00000900000000000000" pitchFamily="2" charset="0"/>
                <a:cs typeface="Times New Roman" panose="02020603050405020304" pitchFamily="18" charset="0"/>
              </a:rPr>
              <a:t>Non Functional requirements</a:t>
            </a:r>
          </a:p>
        </p:txBody>
      </p:sp>
      <p:sp>
        <p:nvSpPr>
          <p:cNvPr id="58" name="TextBox 57">
            <a:extLst>
              <a:ext uri="{FF2B5EF4-FFF2-40B4-BE49-F238E27FC236}">
                <a16:creationId xmlns:a16="http://schemas.microsoft.com/office/drawing/2014/main" id="{4FF65B14-0F49-487C-AF48-F22E4A87D708}"/>
              </a:ext>
            </a:extLst>
          </p:cNvPr>
          <p:cNvSpPr txBox="1"/>
          <p:nvPr/>
        </p:nvSpPr>
        <p:spPr>
          <a:xfrm>
            <a:off x="2080848" y="3932786"/>
            <a:ext cx="2359419" cy="830997"/>
          </a:xfrm>
          <a:prstGeom prst="rect">
            <a:avLst/>
          </a:prstGeom>
          <a:noFill/>
        </p:spPr>
        <p:txBody>
          <a:bodyPr wrap="square">
            <a:spAutoFit/>
          </a:bodyPr>
          <a:lstStyle/>
          <a:p>
            <a:r>
              <a:rPr lang="en-US" sz="2400" dirty="0">
                <a:solidFill>
                  <a:srgbClr val="FFFFFF"/>
                </a:solidFill>
                <a:latin typeface="Montserrat Light" panose="00000400000000000000" pitchFamily="2" charset="0"/>
              </a:rPr>
              <a:t>Performance Requirements</a:t>
            </a:r>
          </a:p>
        </p:txBody>
      </p:sp>
      <p:sp>
        <p:nvSpPr>
          <p:cNvPr id="65" name="TextBox 64">
            <a:extLst>
              <a:ext uri="{FF2B5EF4-FFF2-40B4-BE49-F238E27FC236}">
                <a16:creationId xmlns:a16="http://schemas.microsoft.com/office/drawing/2014/main" id="{1E39304D-D48C-42F5-869D-613A1A56CAFE}"/>
              </a:ext>
            </a:extLst>
          </p:cNvPr>
          <p:cNvSpPr txBox="1"/>
          <p:nvPr/>
        </p:nvSpPr>
        <p:spPr>
          <a:xfrm>
            <a:off x="1056790" y="5483214"/>
            <a:ext cx="4810610" cy="3108543"/>
          </a:xfrm>
          <a:prstGeom prst="rect">
            <a:avLst/>
          </a:prstGeom>
          <a:noFill/>
        </p:spPr>
        <p:txBody>
          <a:bodyPr wrap="square" rtlCol="0">
            <a:spAutoFit/>
          </a:bodyPr>
          <a:lstStyle/>
          <a:p>
            <a:pPr marL="457200" indent="-457200">
              <a:buFont typeface="Wingdings" panose="05000000000000000000" pitchFamily="2" charset="2"/>
              <a:buChar char="ü"/>
            </a:pPr>
            <a:r>
              <a:rPr lang="en-US" sz="2800" dirty="0">
                <a:latin typeface="Montserrat Light" panose="00000400000000000000" pitchFamily="2" charset="0"/>
                <a:ea typeface="Inter" panose="020B0604020202020204" charset="0"/>
              </a:rPr>
              <a:t>A specification of a performance attribute that a system, or system component must have, such as speed, precision, or frequency. </a:t>
            </a:r>
          </a:p>
        </p:txBody>
      </p:sp>
      <p:sp>
        <p:nvSpPr>
          <p:cNvPr id="67" name="TextBox 66">
            <a:extLst>
              <a:ext uri="{FF2B5EF4-FFF2-40B4-BE49-F238E27FC236}">
                <a16:creationId xmlns:a16="http://schemas.microsoft.com/office/drawing/2014/main" id="{4EEB5CA6-BA00-4A6C-94FD-8D5B7CEB15C5}"/>
              </a:ext>
            </a:extLst>
          </p:cNvPr>
          <p:cNvSpPr txBox="1"/>
          <p:nvPr/>
        </p:nvSpPr>
        <p:spPr>
          <a:xfrm>
            <a:off x="7032594" y="3922607"/>
            <a:ext cx="3114988" cy="830997"/>
          </a:xfrm>
          <a:prstGeom prst="rect">
            <a:avLst/>
          </a:prstGeom>
          <a:noFill/>
        </p:spPr>
        <p:txBody>
          <a:bodyPr wrap="square">
            <a:spAutoFit/>
          </a:bodyPr>
          <a:lstStyle/>
          <a:p>
            <a:r>
              <a:rPr lang="en-US" sz="2400" dirty="0">
                <a:solidFill>
                  <a:srgbClr val="FFFFFF"/>
                </a:solidFill>
                <a:latin typeface="Montserrat Light" panose="00000400000000000000" pitchFamily="2" charset="0"/>
                <a:ea typeface="Inter" panose="020B0604020202020204" charset="0"/>
                <a:cs typeface="Calibri" panose="020F0502020204030204" pitchFamily="34" charset="0"/>
              </a:rPr>
              <a:t>Speed and Latency Requirements</a:t>
            </a:r>
          </a:p>
        </p:txBody>
      </p:sp>
      <p:sp>
        <p:nvSpPr>
          <p:cNvPr id="68" name="TextBox 67">
            <a:extLst>
              <a:ext uri="{FF2B5EF4-FFF2-40B4-BE49-F238E27FC236}">
                <a16:creationId xmlns:a16="http://schemas.microsoft.com/office/drawing/2014/main" id="{09079397-ABAB-4364-BF5F-EDEE7FF2B470}"/>
              </a:ext>
            </a:extLst>
          </p:cNvPr>
          <p:cNvSpPr txBox="1"/>
          <p:nvPr/>
        </p:nvSpPr>
        <p:spPr>
          <a:xfrm>
            <a:off x="6819050" y="5492160"/>
            <a:ext cx="4649900" cy="3108543"/>
          </a:xfrm>
          <a:prstGeom prst="rect">
            <a:avLst/>
          </a:prstGeom>
          <a:noFill/>
        </p:spPr>
        <p:txBody>
          <a:bodyPr wrap="square" rtlCol="0">
            <a:spAutoFit/>
          </a:bodyPr>
          <a:lstStyle/>
          <a:p>
            <a:pPr marL="457200" indent="-457200">
              <a:buFont typeface="Wingdings" panose="05000000000000000000" pitchFamily="2" charset="2"/>
              <a:buChar char="ü"/>
            </a:pPr>
            <a:r>
              <a:rPr lang="en-US" sz="2800" dirty="0">
                <a:latin typeface="Montserrat Light" panose="00000400000000000000" pitchFamily="2" charset="0"/>
                <a:ea typeface="Inter" panose="020B0604020202020204" charset="0"/>
              </a:rPr>
              <a:t>The landing page will appear within a second while the user is surfing the system.</a:t>
            </a:r>
          </a:p>
          <a:p>
            <a:pPr marL="457200" indent="-457200">
              <a:buFont typeface="Wingdings" panose="05000000000000000000" pitchFamily="2" charset="2"/>
              <a:buChar char="ü"/>
            </a:pPr>
            <a:r>
              <a:rPr lang="en-US" sz="2800" dirty="0">
                <a:latin typeface="Montserrat Light" panose="00000400000000000000" pitchFamily="2" charset="0"/>
                <a:ea typeface="Inter" panose="020B0604020202020204" charset="0"/>
              </a:rPr>
              <a:t> It also relies on the internet connection of the user.</a:t>
            </a:r>
          </a:p>
        </p:txBody>
      </p:sp>
      <p:grpSp>
        <p:nvGrpSpPr>
          <p:cNvPr id="81" name="Group 80">
            <a:extLst>
              <a:ext uri="{FF2B5EF4-FFF2-40B4-BE49-F238E27FC236}">
                <a16:creationId xmlns:a16="http://schemas.microsoft.com/office/drawing/2014/main" id="{821679A2-C7A6-4DCB-BB03-38132A16691F}"/>
              </a:ext>
            </a:extLst>
          </p:cNvPr>
          <p:cNvGrpSpPr/>
          <p:nvPr/>
        </p:nvGrpSpPr>
        <p:grpSpPr>
          <a:xfrm>
            <a:off x="12115800" y="2312425"/>
            <a:ext cx="3699365" cy="2493000"/>
            <a:chOff x="3757446" y="2407488"/>
            <a:chExt cx="2518734" cy="1559503"/>
          </a:xfrm>
        </p:grpSpPr>
        <p:sp>
          <p:nvSpPr>
            <p:cNvPr id="82" name="Freeform: Shape 10">
              <a:extLst>
                <a:ext uri="{FF2B5EF4-FFF2-40B4-BE49-F238E27FC236}">
                  <a16:creationId xmlns:a16="http://schemas.microsoft.com/office/drawing/2014/main" id="{F5E71C68-3044-4BAE-ABDB-AD479DF8A016}"/>
                </a:ext>
              </a:extLst>
            </p:cNvPr>
            <p:cNvSpPr/>
            <p:nvPr/>
          </p:nvSpPr>
          <p:spPr>
            <a:xfrm>
              <a:off x="3876164" y="2407488"/>
              <a:ext cx="877821" cy="1042412"/>
            </a:xfrm>
            <a:custGeom>
              <a:avLst/>
              <a:gdLst>
                <a:gd name="connsiteX0" fmla="*/ 0 w 877820"/>
                <a:gd name="connsiteY0" fmla="*/ 176661 h 1042412"/>
                <a:gd name="connsiteX1" fmla="*/ 0 w 877820"/>
                <a:gd name="connsiteY1" fmla="*/ 0 h 1042412"/>
                <a:gd name="connsiteX2" fmla="*/ 567017 w 877820"/>
                <a:gd name="connsiteY2" fmla="*/ 0 h 1042412"/>
                <a:gd name="connsiteX3" fmla="*/ 883581 w 877820"/>
                <a:gd name="connsiteY3" fmla="*/ 316564 h 1042412"/>
                <a:gd name="connsiteX4" fmla="*/ 883581 w 877820"/>
                <a:gd name="connsiteY4" fmla="*/ 1065181 h 104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820" h="1042412">
                  <a:moveTo>
                    <a:pt x="0" y="176661"/>
                  </a:moveTo>
                  <a:lnTo>
                    <a:pt x="0" y="0"/>
                  </a:lnTo>
                  <a:lnTo>
                    <a:pt x="567017" y="0"/>
                  </a:lnTo>
                  <a:cubicBezTo>
                    <a:pt x="742033" y="0"/>
                    <a:pt x="883581" y="141823"/>
                    <a:pt x="883581" y="316564"/>
                  </a:cubicBezTo>
                  <a:lnTo>
                    <a:pt x="883581" y="1065181"/>
                  </a:lnTo>
                </a:path>
              </a:pathLst>
            </a:custGeom>
            <a:noFill/>
            <a:ln w="27431" cap="flat">
              <a:solidFill>
                <a:schemeClr val="accent2">
                  <a:lumMod val="50000"/>
                </a:schemeClr>
              </a:solidFill>
              <a:prstDash val="solid"/>
              <a:miter/>
            </a:ln>
          </p:spPr>
          <p:txBody>
            <a:bodyPr rtlCol="0" anchor="ctr"/>
            <a:lstStyle/>
            <a:p>
              <a:endParaRPr lang="en-US" dirty="0"/>
            </a:p>
          </p:txBody>
        </p:sp>
        <p:grpSp>
          <p:nvGrpSpPr>
            <p:cNvPr id="83" name="Group 82">
              <a:extLst>
                <a:ext uri="{FF2B5EF4-FFF2-40B4-BE49-F238E27FC236}">
                  <a16:creationId xmlns:a16="http://schemas.microsoft.com/office/drawing/2014/main" id="{215C8D1B-BFB6-40ED-B01E-B7DF3D3FB02B}"/>
                </a:ext>
              </a:extLst>
            </p:cNvPr>
            <p:cNvGrpSpPr/>
            <p:nvPr/>
          </p:nvGrpSpPr>
          <p:grpSpPr>
            <a:xfrm>
              <a:off x="3757446" y="2556443"/>
              <a:ext cx="2518734" cy="1410548"/>
              <a:chOff x="3757446" y="2556443"/>
              <a:chExt cx="2518734" cy="1410548"/>
            </a:xfrm>
          </p:grpSpPr>
          <p:grpSp>
            <p:nvGrpSpPr>
              <p:cNvPr id="84" name="Group 83">
                <a:extLst>
                  <a:ext uri="{FF2B5EF4-FFF2-40B4-BE49-F238E27FC236}">
                    <a16:creationId xmlns:a16="http://schemas.microsoft.com/office/drawing/2014/main" id="{C5AB3547-BBDC-4F49-A73A-F4D9332A7B85}"/>
                  </a:ext>
                </a:extLst>
              </p:cNvPr>
              <p:cNvGrpSpPr/>
              <p:nvPr/>
            </p:nvGrpSpPr>
            <p:grpSpPr>
              <a:xfrm>
                <a:off x="3757446" y="2917721"/>
                <a:ext cx="844017" cy="740661"/>
                <a:chOff x="3757446" y="2917721"/>
                <a:chExt cx="844017" cy="740661"/>
              </a:xfrm>
            </p:grpSpPr>
            <p:sp>
              <p:nvSpPr>
                <p:cNvPr id="87" name="Freeform: Shape 11">
                  <a:extLst>
                    <a:ext uri="{FF2B5EF4-FFF2-40B4-BE49-F238E27FC236}">
                      <a16:creationId xmlns:a16="http://schemas.microsoft.com/office/drawing/2014/main" id="{E3B55265-ECF5-44B2-8589-CB44623AD95B}"/>
                    </a:ext>
                  </a:extLst>
                </p:cNvPr>
                <p:cNvSpPr/>
                <p:nvPr/>
              </p:nvSpPr>
              <p:spPr>
                <a:xfrm>
                  <a:off x="3757446" y="3054332"/>
                  <a:ext cx="466342" cy="274319"/>
                </a:xfrm>
                <a:custGeom>
                  <a:avLst/>
                  <a:gdLst>
                    <a:gd name="connsiteX0" fmla="*/ 210340 w 466342"/>
                    <a:gd name="connsiteY0" fmla="*/ 289407 h 274318"/>
                    <a:gd name="connsiteX1" fmla="*/ 25449 w 466342"/>
                    <a:gd name="connsiteY1" fmla="*/ 175564 h 274318"/>
                    <a:gd name="connsiteX2" fmla="*/ 10636 w 466342"/>
                    <a:gd name="connsiteY2" fmla="*/ 145663 h 274318"/>
                    <a:gd name="connsiteX3" fmla="*/ 10636 w 466342"/>
                    <a:gd name="connsiteY3" fmla="*/ 145663 h 274318"/>
                    <a:gd name="connsiteX4" fmla="*/ 99790 w 466342"/>
                    <a:gd name="connsiteY4" fmla="*/ 0 h 274318"/>
                    <a:gd name="connsiteX5" fmla="*/ 376852 w 466342"/>
                    <a:gd name="connsiteY5" fmla="*/ 0 h 274318"/>
                    <a:gd name="connsiteX6" fmla="*/ 444883 w 466342"/>
                    <a:gd name="connsiteY6" fmla="*/ 175564 h 274318"/>
                    <a:gd name="connsiteX7" fmla="*/ 489049 w 466342"/>
                    <a:gd name="connsiteY7" fmla="*/ 289407 h 274318"/>
                    <a:gd name="connsiteX8" fmla="*/ 210340 w 466342"/>
                    <a:gd name="connsiteY8" fmla="*/ 289407 h 27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42" h="274318">
                      <a:moveTo>
                        <a:pt x="210340" y="289407"/>
                      </a:moveTo>
                      <a:cubicBezTo>
                        <a:pt x="141212" y="289407"/>
                        <a:pt x="64403" y="240578"/>
                        <a:pt x="25449" y="175564"/>
                      </a:cubicBezTo>
                      <a:cubicBezTo>
                        <a:pt x="19689" y="165963"/>
                        <a:pt x="14751" y="155813"/>
                        <a:pt x="10636" y="145663"/>
                      </a:cubicBezTo>
                      <a:lnTo>
                        <a:pt x="10636" y="145663"/>
                      </a:lnTo>
                      <a:cubicBezTo>
                        <a:pt x="-20636" y="65288"/>
                        <a:pt x="19414" y="0"/>
                        <a:pt x="99790" y="0"/>
                      </a:cubicBezTo>
                      <a:lnTo>
                        <a:pt x="376852" y="0"/>
                      </a:lnTo>
                      <a:lnTo>
                        <a:pt x="444883" y="175564"/>
                      </a:lnTo>
                      <a:lnTo>
                        <a:pt x="489049" y="289407"/>
                      </a:lnTo>
                      <a:lnTo>
                        <a:pt x="210340" y="289407"/>
                      </a:lnTo>
                      <a:close/>
                    </a:path>
                  </a:pathLst>
                </a:custGeom>
                <a:solidFill>
                  <a:srgbClr val="1384A3"/>
                </a:solidFill>
                <a:ln w="27431" cap="flat">
                  <a:noFill/>
                  <a:prstDash val="solid"/>
                  <a:miter/>
                </a:ln>
              </p:spPr>
              <p:txBody>
                <a:bodyPr rtlCol="0" anchor="ctr"/>
                <a:lstStyle/>
                <a:p>
                  <a:endParaRPr lang="en-US"/>
                </a:p>
              </p:txBody>
            </p:sp>
            <p:sp>
              <p:nvSpPr>
                <p:cNvPr id="88" name="Freeform: Shape 12">
                  <a:extLst>
                    <a:ext uri="{FF2B5EF4-FFF2-40B4-BE49-F238E27FC236}">
                      <a16:creationId xmlns:a16="http://schemas.microsoft.com/office/drawing/2014/main" id="{F4CE47D3-F532-46CC-BED0-1871DA8AF4B7}"/>
                    </a:ext>
                  </a:extLst>
                </p:cNvPr>
                <p:cNvSpPr/>
                <p:nvPr/>
              </p:nvSpPr>
              <p:spPr>
                <a:xfrm>
                  <a:off x="4162553" y="2917721"/>
                  <a:ext cx="438910" cy="740661"/>
                </a:xfrm>
                <a:custGeom>
                  <a:avLst/>
                  <a:gdLst>
                    <a:gd name="connsiteX0" fmla="*/ 451529 w 438910"/>
                    <a:gd name="connsiteY0" fmla="*/ 303671 h 740661"/>
                    <a:gd name="connsiteX1" fmla="*/ 0 w 438910"/>
                    <a:gd name="connsiteY1" fmla="*/ 755200 h 740661"/>
                    <a:gd name="connsiteX2" fmla="*/ 0 w 438910"/>
                    <a:gd name="connsiteY2" fmla="*/ 0 h 740661"/>
                  </a:gdLst>
                  <a:ahLst/>
                  <a:cxnLst>
                    <a:cxn ang="0">
                      <a:pos x="connsiteX0" y="connsiteY0"/>
                    </a:cxn>
                    <a:cxn ang="0">
                      <a:pos x="connsiteX1" y="connsiteY1"/>
                    </a:cxn>
                    <a:cxn ang="0">
                      <a:pos x="connsiteX2" y="connsiteY2"/>
                    </a:cxn>
                  </a:cxnLst>
                  <a:rect l="l" t="t" r="r" b="b"/>
                  <a:pathLst>
                    <a:path w="438910" h="740661">
                      <a:moveTo>
                        <a:pt x="451529" y="303671"/>
                      </a:moveTo>
                      <a:lnTo>
                        <a:pt x="0" y="755200"/>
                      </a:lnTo>
                      <a:lnTo>
                        <a:pt x="0" y="0"/>
                      </a:lnTo>
                      <a:close/>
                    </a:path>
                  </a:pathLst>
                </a:custGeom>
                <a:solidFill>
                  <a:srgbClr val="1384A3"/>
                </a:solidFill>
                <a:ln w="27431" cap="flat">
                  <a:noFill/>
                  <a:prstDash val="solid"/>
                  <a:miter/>
                </a:ln>
              </p:spPr>
              <p:txBody>
                <a:bodyPr rtlCol="0" anchor="ctr"/>
                <a:lstStyle/>
                <a:p>
                  <a:endParaRPr lang="en-US"/>
                </a:p>
              </p:txBody>
            </p:sp>
          </p:grpSp>
          <p:sp>
            <p:nvSpPr>
              <p:cNvPr id="85" name="Freeform: Shape 13">
                <a:extLst>
                  <a:ext uri="{FF2B5EF4-FFF2-40B4-BE49-F238E27FC236}">
                    <a16:creationId xmlns:a16="http://schemas.microsoft.com/office/drawing/2014/main" id="{17EC8D2B-45BF-4E97-AF19-B72B0AB54588}"/>
                  </a:ext>
                </a:extLst>
              </p:cNvPr>
              <p:cNvSpPr/>
              <p:nvPr/>
            </p:nvSpPr>
            <p:spPr>
              <a:xfrm>
                <a:off x="3762321" y="2556443"/>
                <a:ext cx="850389" cy="658365"/>
              </a:xfrm>
              <a:custGeom>
                <a:avLst/>
                <a:gdLst>
                  <a:gd name="connsiteX0" fmla="*/ 558239 w 850388"/>
                  <a:gd name="connsiteY0" fmla="*/ 0 h 658365"/>
                  <a:gd name="connsiteX1" fmla="*/ 0 w 850388"/>
                  <a:gd name="connsiteY1" fmla="*/ 0 h 658365"/>
                  <a:gd name="connsiteX2" fmla="*/ 0 w 850388"/>
                  <a:gd name="connsiteY2" fmla="*/ 371428 h 658365"/>
                  <a:gd name="connsiteX3" fmla="*/ 293521 w 850388"/>
                  <a:gd name="connsiteY3" fmla="*/ 664949 h 658365"/>
                  <a:gd name="connsiteX4" fmla="*/ 851760 w 850388"/>
                  <a:gd name="connsiteY4" fmla="*/ 664949 h 658365"/>
                  <a:gd name="connsiteX5" fmla="*/ 851760 w 850388"/>
                  <a:gd name="connsiteY5" fmla="*/ 293521 h 658365"/>
                  <a:gd name="connsiteX6" fmla="*/ 558239 w 850388"/>
                  <a:gd name="connsiteY6" fmla="*/ 0 h 65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388" h="658365">
                    <a:moveTo>
                      <a:pt x="558239" y="0"/>
                    </a:moveTo>
                    <a:lnTo>
                      <a:pt x="0" y="0"/>
                    </a:lnTo>
                    <a:lnTo>
                      <a:pt x="0" y="371428"/>
                    </a:lnTo>
                    <a:cubicBezTo>
                      <a:pt x="0" y="533550"/>
                      <a:pt x="131399" y="664949"/>
                      <a:pt x="293521" y="664949"/>
                    </a:cubicBezTo>
                    <a:lnTo>
                      <a:pt x="851760" y="664949"/>
                    </a:lnTo>
                    <a:lnTo>
                      <a:pt x="851760" y="293521"/>
                    </a:lnTo>
                    <a:cubicBezTo>
                      <a:pt x="851760" y="131399"/>
                      <a:pt x="720362" y="0"/>
                      <a:pt x="558239" y="0"/>
                    </a:cubicBezTo>
                    <a:close/>
                  </a:path>
                </a:pathLst>
              </a:custGeom>
              <a:solidFill>
                <a:schemeClr val="accent1">
                  <a:lumMod val="75000"/>
                </a:schemeClr>
              </a:solidFill>
              <a:ln w="27431" cap="flat">
                <a:noFill/>
                <a:prstDash val="solid"/>
                <a:miter/>
              </a:ln>
            </p:spPr>
            <p:txBody>
              <a:bodyPr rtlCol="0" anchor="ctr"/>
              <a:lstStyle/>
              <a:p>
                <a:endParaRPr lang="en-US" dirty="0"/>
              </a:p>
            </p:txBody>
          </p:sp>
          <p:sp>
            <p:nvSpPr>
              <p:cNvPr id="86" name="Freeform: Shape 14">
                <a:extLst>
                  <a:ext uri="{FF2B5EF4-FFF2-40B4-BE49-F238E27FC236}">
                    <a16:creationId xmlns:a16="http://schemas.microsoft.com/office/drawing/2014/main" id="{533200C1-94C0-4C19-BAE3-23B95C10E95F}"/>
                  </a:ext>
                </a:extLst>
              </p:cNvPr>
              <p:cNvSpPr/>
              <p:nvPr/>
            </p:nvSpPr>
            <p:spPr>
              <a:xfrm>
                <a:off x="3779878" y="3226330"/>
                <a:ext cx="2496302" cy="740661"/>
              </a:xfrm>
              <a:custGeom>
                <a:avLst/>
                <a:gdLst>
                  <a:gd name="connsiteX0" fmla="*/ 2506726 w 2496302"/>
                  <a:gd name="connsiteY0" fmla="*/ 742307 h 740661"/>
                  <a:gd name="connsiteX1" fmla="*/ 436442 w 2496302"/>
                  <a:gd name="connsiteY1" fmla="*/ 742307 h 740661"/>
                  <a:gd name="connsiteX2" fmla="*/ 236737 w 2496302"/>
                  <a:gd name="connsiteY2" fmla="*/ 598564 h 740661"/>
                  <a:gd name="connsiteX3" fmla="*/ 0 w 2496302"/>
                  <a:gd name="connsiteY3" fmla="*/ 0 h 740661"/>
                  <a:gd name="connsiteX4" fmla="*/ 3018 w 2496302"/>
                  <a:gd name="connsiteY4" fmla="*/ 0 h 740661"/>
                  <a:gd name="connsiteX5" fmla="*/ 187908 w 2496302"/>
                  <a:gd name="connsiteY5" fmla="*/ 113842 h 740661"/>
                  <a:gd name="connsiteX6" fmla="*/ 1932028 w 2496302"/>
                  <a:gd name="connsiteY6" fmla="*/ 113842 h 740661"/>
                  <a:gd name="connsiteX7" fmla="*/ 2506726 w 2496302"/>
                  <a:gd name="connsiteY7" fmla="*/ 738741 h 740661"/>
                  <a:gd name="connsiteX8" fmla="*/ 2506726 w 2496302"/>
                  <a:gd name="connsiteY8" fmla="*/ 742307 h 74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6302" h="740661">
                    <a:moveTo>
                      <a:pt x="2506726" y="742307"/>
                    </a:moveTo>
                    <a:lnTo>
                      <a:pt x="436442" y="742307"/>
                    </a:lnTo>
                    <a:cubicBezTo>
                      <a:pt x="356889" y="742307"/>
                      <a:pt x="267735" y="677842"/>
                      <a:pt x="236737" y="598564"/>
                    </a:cubicBezTo>
                    <a:lnTo>
                      <a:pt x="0" y="0"/>
                    </a:lnTo>
                    <a:lnTo>
                      <a:pt x="3018" y="0"/>
                    </a:lnTo>
                    <a:cubicBezTo>
                      <a:pt x="41971" y="65014"/>
                      <a:pt x="118780" y="113842"/>
                      <a:pt x="187908" y="113842"/>
                    </a:cubicBezTo>
                    <a:lnTo>
                      <a:pt x="1932028" y="113842"/>
                    </a:lnTo>
                    <a:cubicBezTo>
                      <a:pt x="2226373" y="113842"/>
                      <a:pt x="2506726" y="444397"/>
                      <a:pt x="2506726" y="738741"/>
                    </a:cubicBezTo>
                    <a:lnTo>
                      <a:pt x="2506726" y="742307"/>
                    </a:lnTo>
                    <a:close/>
                  </a:path>
                </a:pathLst>
              </a:custGeom>
              <a:solidFill>
                <a:schemeClr val="accent1">
                  <a:lumMod val="75000"/>
                </a:schemeClr>
              </a:solidFill>
              <a:ln w="27431" cap="flat">
                <a:noFill/>
                <a:prstDash val="solid"/>
                <a:miter/>
              </a:ln>
            </p:spPr>
            <p:txBody>
              <a:bodyPr rtlCol="0" anchor="ctr"/>
              <a:lstStyle/>
              <a:p>
                <a:endParaRPr lang="en-US" dirty="0"/>
              </a:p>
            </p:txBody>
          </p:sp>
        </p:grpSp>
      </p:grpSp>
      <p:sp>
        <p:nvSpPr>
          <p:cNvPr id="100" name="TextBox 99">
            <a:extLst>
              <a:ext uri="{FF2B5EF4-FFF2-40B4-BE49-F238E27FC236}">
                <a16:creationId xmlns:a16="http://schemas.microsoft.com/office/drawing/2014/main" id="{AC396CD1-E625-4A7C-9F1D-24707076B05C}"/>
              </a:ext>
            </a:extLst>
          </p:cNvPr>
          <p:cNvSpPr txBox="1"/>
          <p:nvPr/>
        </p:nvSpPr>
        <p:spPr>
          <a:xfrm>
            <a:off x="12709904" y="3940755"/>
            <a:ext cx="3379076" cy="830997"/>
          </a:xfrm>
          <a:prstGeom prst="rect">
            <a:avLst/>
          </a:prstGeom>
          <a:noFill/>
        </p:spPr>
        <p:txBody>
          <a:bodyPr wrap="square">
            <a:spAutoFit/>
          </a:bodyPr>
          <a:lstStyle/>
          <a:p>
            <a:r>
              <a:rPr lang="en-US" sz="2400" dirty="0">
                <a:solidFill>
                  <a:srgbClr val="FFFFFF"/>
                </a:solidFill>
                <a:latin typeface="Montserrat Light" panose="00000400000000000000" pitchFamily="2" charset="0"/>
              </a:rPr>
              <a:t>Reliability and Availability</a:t>
            </a:r>
          </a:p>
        </p:txBody>
      </p:sp>
      <p:sp>
        <p:nvSpPr>
          <p:cNvPr id="102" name="TextBox 101">
            <a:extLst>
              <a:ext uri="{FF2B5EF4-FFF2-40B4-BE49-F238E27FC236}">
                <a16:creationId xmlns:a16="http://schemas.microsoft.com/office/drawing/2014/main" id="{1C699E02-A491-49C6-B778-0522270C8675}"/>
              </a:ext>
            </a:extLst>
          </p:cNvPr>
          <p:cNvSpPr txBox="1"/>
          <p:nvPr/>
        </p:nvSpPr>
        <p:spPr>
          <a:xfrm>
            <a:off x="12382067" y="5479438"/>
            <a:ext cx="5257800" cy="2246769"/>
          </a:xfrm>
          <a:prstGeom prst="rect">
            <a:avLst/>
          </a:prstGeom>
          <a:noFill/>
        </p:spPr>
        <p:txBody>
          <a:bodyPr wrap="square" rtlCol="0">
            <a:spAutoFit/>
          </a:bodyPr>
          <a:lstStyle/>
          <a:p>
            <a:pPr marL="457200" indent="-457200">
              <a:buFont typeface="Wingdings" panose="05000000000000000000" pitchFamily="2" charset="2"/>
              <a:buChar char="ü"/>
            </a:pPr>
            <a:r>
              <a:rPr lang="en-US" sz="2800" dirty="0">
                <a:latin typeface="Montserrat Light" panose="00000400000000000000" pitchFamily="2" charset="0"/>
                <a:ea typeface="Inter" panose="020B0604020202020204" charset="0"/>
              </a:rPr>
              <a:t>The system must be available 24 hours in a day.</a:t>
            </a:r>
          </a:p>
          <a:p>
            <a:pPr marL="457200" indent="-457200">
              <a:buFont typeface="Wingdings" panose="05000000000000000000" pitchFamily="2" charset="2"/>
              <a:buChar char="ü"/>
            </a:pPr>
            <a:r>
              <a:rPr lang="en-US" sz="2800" dirty="0">
                <a:latin typeface="Montserrat Light" panose="00000400000000000000" pitchFamily="2" charset="0"/>
                <a:ea typeface="Inter" panose="020B0604020202020204" charset="0"/>
              </a:rPr>
              <a:t>The system must be updated occasionally</a:t>
            </a:r>
          </a:p>
        </p:txBody>
      </p:sp>
    </p:spTree>
    <p:extLst>
      <p:ext uri="{BB962C8B-B14F-4D97-AF65-F5344CB8AC3E}">
        <p14:creationId xmlns:p14="http://schemas.microsoft.com/office/powerpoint/2010/main" val="2120525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1857</TotalTime>
  <Words>687</Words>
  <Application>Microsoft Office PowerPoint</Application>
  <PresentationFormat>Custom</PresentationFormat>
  <Paragraphs>209</Paragraphs>
  <Slides>26</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Times New Roman</vt:lpstr>
      <vt:lpstr>Montserrat Classic Bold</vt:lpstr>
      <vt:lpstr>Montserrat ExtraBold</vt:lpstr>
      <vt:lpstr>Inter Bold</vt:lpstr>
      <vt:lpstr>Calibri</vt:lpstr>
      <vt:lpstr>Antonio Bold</vt:lpstr>
      <vt:lpstr>Antonio Bold Bold</vt:lpstr>
      <vt:lpstr>Wingdings</vt:lpstr>
      <vt:lpstr>Antonio Light</vt:lpstr>
      <vt:lpstr>Montserrat Light</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and Technology Solution Presentation</dc:title>
  <dc:creator>Sunaan Sultan</dc:creator>
  <cp:lastModifiedBy>Sunaan Sultan</cp:lastModifiedBy>
  <cp:revision>54</cp:revision>
  <dcterms:created xsi:type="dcterms:W3CDTF">2006-08-16T00:00:00Z</dcterms:created>
  <dcterms:modified xsi:type="dcterms:W3CDTF">2022-09-22T03:51:05Z</dcterms:modified>
  <dc:identifier>DAFDOacPa-Y</dc:identifier>
</cp:coreProperties>
</file>